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</p:sldMasterIdLst>
  <p:sldIdLst>
    <p:sldId id="256" r:id="rId3"/>
    <p:sldId id="262" r:id="rId4"/>
    <p:sldId id="267" r:id="rId5"/>
    <p:sldId id="257" r:id="rId6"/>
    <p:sldId id="263" r:id="rId7"/>
    <p:sldId id="266" r:id="rId8"/>
    <p:sldId id="258" r:id="rId9"/>
    <p:sldId id="259" r:id="rId10"/>
    <p:sldId id="268" r:id="rId11"/>
    <p:sldId id="260" r:id="rId12"/>
    <p:sldId id="269" r:id="rId13"/>
    <p:sldId id="261" r:id="rId14"/>
    <p:sldId id="270" r:id="rId15"/>
    <p:sldId id="264" r:id="rId16"/>
    <p:sldId id="265" r:id="rId1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343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8" autoAdjust="0"/>
    <p:restoredTop sz="94660"/>
  </p:normalViewPr>
  <p:slideViewPr>
    <p:cSldViewPr snapToGrid="0">
      <p:cViewPr varScale="1">
        <p:scale>
          <a:sx n="66" d="100"/>
          <a:sy n="66" d="100"/>
        </p:scale>
        <p:origin x="3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" y="506"/>
            <a:ext cx="12190019" cy="6861521"/>
            <a:chOff x="-8" y="379"/>
            <a:chExt cx="9142514" cy="5146141"/>
          </a:xfrm>
        </p:grpSpPr>
        <p:sp>
          <p:nvSpPr>
            <p:cNvPr id="10" name="Google Shape;10;p2"/>
            <p:cNvSpPr/>
            <p:nvPr/>
          </p:nvSpPr>
          <p:spPr>
            <a:xfrm>
              <a:off x="-8" y="2090"/>
              <a:ext cx="9138317" cy="5142716"/>
            </a:xfrm>
            <a:custGeom>
              <a:avLst/>
              <a:gdLst/>
              <a:ahLst/>
              <a:cxnLst/>
              <a:rect l="l" t="t" r="r" b="b"/>
              <a:pathLst>
                <a:path w="285751" h="160735" extrusionOk="0">
                  <a:moveTo>
                    <a:pt x="1" y="0"/>
                  </a:moveTo>
                  <a:lnTo>
                    <a:pt x="1" y="160734"/>
                  </a:lnTo>
                  <a:lnTo>
                    <a:pt x="285751" y="160734"/>
                  </a:lnTo>
                  <a:lnTo>
                    <a:pt x="285751" y="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65000">
                  <a:schemeClr val="accent1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4" y="739369"/>
              <a:ext cx="7891673" cy="4407151"/>
            </a:xfrm>
            <a:custGeom>
              <a:avLst/>
              <a:gdLst/>
              <a:ahLst/>
              <a:cxnLst/>
              <a:rect l="l" t="t" r="r" b="b"/>
              <a:pathLst>
                <a:path w="246769" h="137745" extrusionOk="0">
                  <a:moveTo>
                    <a:pt x="0" y="1"/>
                  </a:moveTo>
                  <a:lnTo>
                    <a:pt x="0" y="137744"/>
                  </a:lnTo>
                  <a:lnTo>
                    <a:pt x="48863" y="137744"/>
                  </a:lnTo>
                  <a:cubicBezTo>
                    <a:pt x="52899" y="135018"/>
                    <a:pt x="56602" y="132124"/>
                    <a:pt x="59817" y="129338"/>
                  </a:cubicBezTo>
                  <a:cubicBezTo>
                    <a:pt x="73462" y="117515"/>
                    <a:pt x="86475" y="103109"/>
                    <a:pt x="104394" y="98013"/>
                  </a:cubicBezTo>
                  <a:cubicBezTo>
                    <a:pt x="108425" y="96865"/>
                    <a:pt x="112610" y="96320"/>
                    <a:pt x="116815" y="96320"/>
                  </a:cubicBezTo>
                  <a:cubicBezTo>
                    <a:pt x="130409" y="96320"/>
                    <a:pt x="144224" y="102019"/>
                    <a:pt x="153817" y="111503"/>
                  </a:cubicBezTo>
                  <a:cubicBezTo>
                    <a:pt x="160949" y="118563"/>
                    <a:pt x="165366" y="127909"/>
                    <a:pt x="168509" y="137744"/>
                  </a:cubicBezTo>
                  <a:lnTo>
                    <a:pt x="246769" y="137744"/>
                  </a:lnTo>
                  <a:cubicBezTo>
                    <a:pt x="237601" y="135446"/>
                    <a:pt x="228374" y="133315"/>
                    <a:pt x="219599" y="129350"/>
                  </a:cubicBezTo>
                  <a:cubicBezTo>
                    <a:pt x="203645" y="122183"/>
                    <a:pt x="195370" y="106490"/>
                    <a:pt x="185559" y="92905"/>
                  </a:cubicBezTo>
                  <a:cubicBezTo>
                    <a:pt x="174891" y="78130"/>
                    <a:pt x="161223" y="67747"/>
                    <a:pt x="144578" y="60330"/>
                  </a:cubicBezTo>
                  <a:cubicBezTo>
                    <a:pt x="123992" y="51126"/>
                    <a:pt x="102882" y="50507"/>
                    <a:pt x="80796" y="48638"/>
                  </a:cubicBezTo>
                  <a:cubicBezTo>
                    <a:pt x="58233" y="46733"/>
                    <a:pt x="35016" y="41316"/>
                    <a:pt x="17550" y="26040"/>
                  </a:cubicBezTo>
                  <a:cubicBezTo>
                    <a:pt x="9835" y="19277"/>
                    <a:pt x="3739" y="10026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63000">
                  <a:schemeClr val="accent1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771525" algn="bl" rotWithShape="0">
                <a:schemeClr val="accent2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962339" y="379"/>
              <a:ext cx="6179815" cy="2015173"/>
            </a:xfrm>
            <a:custGeom>
              <a:avLst/>
              <a:gdLst/>
              <a:ahLst/>
              <a:cxnLst/>
              <a:rect l="l" t="t" r="r" b="b"/>
              <a:pathLst>
                <a:path w="193240" h="62984" extrusionOk="0">
                  <a:moveTo>
                    <a:pt x="11681" y="0"/>
                  </a:moveTo>
                  <a:cubicBezTo>
                    <a:pt x="9716" y="6537"/>
                    <a:pt x="6025" y="12430"/>
                    <a:pt x="4299" y="19121"/>
                  </a:cubicBezTo>
                  <a:cubicBezTo>
                    <a:pt x="1" y="35719"/>
                    <a:pt x="11574" y="53769"/>
                    <a:pt x="26992" y="60257"/>
                  </a:cubicBezTo>
                  <a:cubicBezTo>
                    <a:pt x="30979" y="61935"/>
                    <a:pt x="35144" y="62668"/>
                    <a:pt x="39367" y="62668"/>
                  </a:cubicBezTo>
                  <a:cubicBezTo>
                    <a:pt x="55764" y="62668"/>
                    <a:pt x="73049" y="51616"/>
                    <a:pt x="84297" y="41874"/>
                  </a:cubicBezTo>
                  <a:cubicBezTo>
                    <a:pt x="97525" y="30420"/>
                    <a:pt x="110157" y="16431"/>
                    <a:pt x="127564" y="11490"/>
                  </a:cubicBezTo>
                  <a:cubicBezTo>
                    <a:pt x="131476" y="10379"/>
                    <a:pt x="135536" y="9850"/>
                    <a:pt x="139617" y="9850"/>
                  </a:cubicBezTo>
                  <a:cubicBezTo>
                    <a:pt x="152811" y="9850"/>
                    <a:pt x="166220" y="15374"/>
                    <a:pt x="175523" y="24586"/>
                  </a:cubicBezTo>
                  <a:cubicBezTo>
                    <a:pt x="185524" y="34480"/>
                    <a:pt x="190024" y="49030"/>
                    <a:pt x="193239" y="62984"/>
                  </a:cubicBezTo>
                  <a:lnTo>
                    <a:pt x="193239" y="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58999">
                  <a:schemeClr val="accent1"/>
                </a:gs>
                <a:gs pos="70000">
                  <a:schemeClr val="accent1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  <a:effectLst>
              <a:outerShdw blurRad="571500" dist="9525" dir="5400000" algn="bl" rotWithShape="0">
                <a:schemeClr val="accent2">
                  <a:alpha val="2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974038" y="1328652"/>
              <a:ext cx="2168468" cy="3595758"/>
            </a:xfrm>
            <a:custGeom>
              <a:avLst/>
              <a:gdLst/>
              <a:ahLst/>
              <a:cxnLst/>
              <a:rect l="l" t="t" r="r" b="b"/>
              <a:pathLst>
                <a:path w="67807" h="112385" extrusionOk="0">
                  <a:moveTo>
                    <a:pt x="29070" y="1"/>
                  </a:moveTo>
                  <a:cubicBezTo>
                    <a:pt x="26384" y="1"/>
                    <a:pt x="23570" y="742"/>
                    <a:pt x="20646" y="2443"/>
                  </a:cubicBezTo>
                  <a:cubicBezTo>
                    <a:pt x="11538" y="7753"/>
                    <a:pt x="4680" y="17480"/>
                    <a:pt x="3335" y="28053"/>
                  </a:cubicBezTo>
                  <a:cubicBezTo>
                    <a:pt x="1" y="54402"/>
                    <a:pt x="19420" y="69618"/>
                    <a:pt x="37029" y="85477"/>
                  </a:cubicBezTo>
                  <a:cubicBezTo>
                    <a:pt x="44923" y="92597"/>
                    <a:pt x="50793" y="102788"/>
                    <a:pt x="59746" y="108611"/>
                  </a:cubicBezTo>
                  <a:cubicBezTo>
                    <a:pt x="62187" y="110182"/>
                    <a:pt x="64902" y="111468"/>
                    <a:pt x="67795" y="112385"/>
                  </a:cubicBezTo>
                  <a:lnTo>
                    <a:pt x="67795" y="39959"/>
                  </a:lnTo>
                  <a:lnTo>
                    <a:pt x="67807" y="39959"/>
                  </a:lnTo>
                  <a:cubicBezTo>
                    <a:pt x="67402" y="39328"/>
                    <a:pt x="67021" y="38721"/>
                    <a:pt x="66628" y="38114"/>
                  </a:cubicBezTo>
                  <a:cubicBezTo>
                    <a:pt x="60294" y="28125"/>
                    <a:pt x="53234" y="18028"/>
                    <a:pt x="45399" y="9158"/>
                  </a:cubicBezTo>
                  <a:cubicBezTo>
                    <a:pt x="40796" y="3956"/>
                    <a:pt x="35276" y="1"/>
                    <a:pt x="29070" y="1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24000">
                  <a:schemeClr val="accent1"/>
                </a:gs>
                <a:gs pos="100000">
                  <a:schemeClr val="accent2"/>
                </a:gs>
              </a:gsLst>
              <a:lin ang="2698631" scaled="0"/>
            </a:gradFill>
            <a:ln>
              <a:noFill/>
            </a:ln>
            <a:effectLst>
              <a:outerShdw blurRad="471488" algn="bl" rotWithShape="0">
                <a:schemeClr val="accent2">
                  <a:alpha val="2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8867574" y="2713747"/>
              <a:ext cx="16022" cy="13982"/>
            </a:xfrm>
            <a:custGeom>
              <a:avLst/>
              <a:gdLst/>
              <a:ahLst/>
              <a:cxnLst/>
              <a:rect l="l" t="t" r="r" b="b"/>
              <a:pathLst>
                <a:path w="501" h="437" extrusionOk="0">
                  <a:moveTo>
                    <a:pt x="347" y="1"/>
                  </a:moveTo>
                  <a:cubicBezTo>
                    <a:pt x="279" y="1"/>
                    <a:pt x="150" y="29"/>
                    <a:pt x="1" y="38"/>
                  </a:cubicBezTo>
                  <a:cubicBezTo>
                    <a:pt x="96" y="240"/>
                    <a:pt x="132" y="371"/>
                    <a:pt x="215" y="431"/>
                  </a:cubicBezTo>
                  <a:cubicBezTo>
                    <a:pt x="223" y="435"/>
                    <a:pt x="233" y="436"/>
                    <a:pt x="244" y="436"/>
                  </a:cubicBezTo>
                  <a:cubicBezTo>
                    <a:pt x="304" y="436"/>
                    <a:pt x="411" y="391"/>
                    <a:pt x="501" y="371"/>
                  </a:cubicBezTo>
                  <a:cubicBezTo>
                    <a:pt x="477" y="252"/>
                    <a:pt x="477" y="121"/>
                    <a:pt x="394" y="14"/>
                  </a:cubicBezTo>
                  <a:cubicBezTo>
                    <a:pt x="387" y="5"/>
                    <a:pt x="371" y="1"/>
                    <a:pt x="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9113180" y="2750733"/>
              <a:ext cx="15254" cy="16413"/>
            </a:xfrm>
            <a:custGeom>
              <a:avLst/>
              <a:gdLst/>
              <a:ahLst/>
              <a:cxnLst/>
              <a:rect l="l" t="t" r="r" b="b"/>
              <a:pathLst>
                <a:path w="477" h="513" extrusionOk="0">
                  <a:moveTo>
                    <a:pt x="381" y="1"/>
                  </a:moveTo>
                  <a:cubicBezTo>
                    <a:pt x="262" y="25"/>
                    <a:pt x="131" y="25"/>
                    <a:pt x="24" y="108"/>
                  </a:cubicBezTo>
                  <a:cubicBezTo>
                    <a:pt x="0" y="132"/>
                    <a:pt x="36" y="299"/>
                    <a:pt x="60" y="513"/>
                  </a:cubicBezTo>
                  <a:cubicBezTo>
                    <a:pt x="250" y="418"/>
                    <a:pt x="381" y="370"/>
                    <a:pt x="441" y="287"/>
                  </a:cubicBezTo>
                  <a:cubicBezTo>
                    <a:pt x="476" y="239"/>
                    <a:pt x="417" y="108"/>
                    <a:pt x="3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39900" y="251050"/>
              <a:ext cx="2516100" cy="2516100"/>
            </a:xfrm>
            <a:prstGeom prst="ellipse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chemeClr val="lt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775500" y="2542300"/>
              <a:ext cx="1655400" cy="1655400"/>
            </a:xfrm>
            <a:prstGeom prst="ellipse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chemeClr val="lt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2834600" y="1998551"/>
            <a:ext cx="6522800" cy="2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834600" y="4487433"/>
            <a:ext cx="35112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ubTitle" idx="2"/>
          </p:nvPr>
        </p:nvSpPr>
        <p:spPr>
          <a:xfrm>
            <a:off x="2834600" y="1382967"/>
            <a:ext cx="2974800" cy="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200">
                <a:solidFill>
                  <a:schemeClr val="accent4"/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76008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11"/>
          <p:cNvGrpSpPr/>
          <p:nvPr/>
        </p:nvGrpSpPr>
        <p:grpSpPr>
          <a:xfrm>
            <a:off x="3790" y="342"/>
            <a:ext cx="12184423" cy="6857316"/>
            <a:chOff x="2842" y="390"/>
            <a:chExt cx="9138317" cy="5142987"/>
          </a:xfrm>
        </p:grpSpPr>
        <p:sp>
          <p:nvSpPr>
            <p:cNvPr id="112" name="Google Shape;112;p11"/>
            <p:cNvSpPr/>
            <p:nvPr/>
          </p:nvSpPr>
          <p:spPr>
            <a:xfrm>
              <a:off x="2842" y="390"/>
              <a:ext cx="9138317" cy="5142716"/>
            </a:xfrm>
            <a:custGeom>
              <a:avLst/>
              <a:gdLst/>
              <a:ahLst/>
              <a:cxnLst/>
              <a:rect l="l" t="t" r="r" b="b"/>
              <a:pathLst>
                <a:path w="285751" h="160735" extrusionOk="0">
                  <a:moveTo>
                    <a:pt x="1" y="0"/>
                  </a:moveTo>
                  <a:lnTo>
                    <a:pt x="1" y="160734"/>
                  </a:lnTo>
                  <a:lnTo>
                    <a:pt x="285751" y="160734"/>
                  </a:lnTo>
                  <a:lnTo>
                    <a:pt x="285751" y="0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65000">
                  <a:srgbClr val="E4F8F9"/>
                </a:gs>
                <a:gs pos="100000">
                  <a:srgbClr val="C7EDF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" name="Google Shape;113;p11"/>
            <p:cNvGrpSpPr/>
            <p:nvPr/>
          </p:nvGrpSpPr>
          <p:grpSpPr>
            <a:xfrm rot="-5400000">
              <a:off x="4211660" y="213893"/>
              <a:ext cx="3749366" cy="6109604"/>
              <a:chOff x="2597675" y="1705125"/>
              <a:chExt cx="359200" cy="571600"/>
            </a:xfrm>
          </p:grpSpPr>
          <p:sp>
            <p:nvSpPr>
              <p:cNvPr id="114" name="Google Shape;114;p11"/>
              <p:cNvSpPr/>
              <p:nvPr/>
            </p:nvSpPr>
            <p:spPr>
              <a:xfrm>
                <a:off x="2598025" y="1705125"/>
                <a:ext cx="358850" cy="571600"/>
              </a:xfrm>
              <a:custGeom>
                <a:avLst/>
                <a:gdLst/>
                <a:ahLst/>
                <a:cxnLst/>
                <a:rect l="l" t="t" r="r" b="b"/>
                <a:pathLst>
                  <a:path w="14354" h="22864" extrusionOk="0">
                    <a:moveTo>
                      <a:pt x="7154" y="1"/>
                    </a:moveTo>
                    <a:cubicBezTo>
                      <a:pt x="4545" y="1"/>
                      <a:pt x="1938" y="984"/>
                      <a:pt x="1" y="2750"/>
                    </a:cubicBezTo>
                    <a:lnTo>
                      <a:pt x="1" y="22864"/>
                    </a:lnTo>
                    <a:lnTo>
                      <a:pt x="14131" y="22864"/>
                    </a:lnTo>
                    <a:cubicBezTo>
                      <a:pt x="13838" y="22055"/>
                      <a:pt x="13377" y="21301"/>
                      <a:pt x="12791" y="20674"/>
                    </a:cubicBezTo>
                    <a:cubicBezTo>
                      <a:pt x="11885" y="19739"/>
                      <a:pt x="10671" y="19084"/>
                      <a:pt x="10030" y="17954"/>
                    </a:cubicBezTo>
                    <a:cubicBezTo>
                      <a:pt x="9193" y="16517"/>
                      <a:pt x="9458" y="14662"/>
                      <a:pt x="10169" y="13155"/>
                    </a:cubicBezTo>
                    <a:cubicBezTo>
                      <a:pt x="10881" y="11649"/>
                      <a:pt x="11982" y="10366"/>
                      <a:pt x="12861" y="8957"/>
                    </a:cubicBezTo>
                    <a:cubicBezTo>
                      <a:pt x="13712" y="7520"/>
                      <a:pt x="14354" y="5832"/>
                      <a:pt x="13963" y="4214"/>
                    </a:cubicBezTo>
                    <a:cubicBezTo>
                      <a:pt x="13447" y="1955"/>
                      <a:pt x="11132" y="546"/>
                      <a:pt x="8844" y="141"/>
                    </a:cubicBezTo>
                    <a:cubicBezTo>
                      <a:pt x="8285" y="47"/>
                      <a:pt x="7720" y="1"/>
                      <a:pt x="7154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31000">
                    <a:srgbClr val="FFFFFF"/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357188" algn="bl" rotWithShape="0">
                  <a:srgbClr val="C7EDF0">
                    <a:alpha val="37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11"/>
              <p:cNvSpPr/>
              <p:nvPr/>
            </p:nvSpPr>
            <p:spPr>
              <a:xfrm>
                <a:off x="2597675" y="1883900"/>
                <a:ext cx="197050" cy="392825"/>
              </a:xfrm>
              <a:custGeom>
                <a:avLst/>
                <a:gdLst/>
                <a:ahLst/>
                <a:cxnLst/>
                <a:rect l="l" t="t" r="r" b="b"/>
                <a:pathLst>
                  <a:path w="7882" h="15713" extrusionOk="0">
                    <a:moveTo>
                      <a:pt x="3114" y="0"/>
                    </a:moveTo>
                    <a:cubicBezTo>
                      <a:pt x="2037" y="0"/>
                      <a:pt x="957" y="254"/>
                      <a:pt x="1" y="732"/>
                    </a:cubicBezTo>
                    <a:lnTo>
                      <a:pt x="1" y="15713"/>
                    </a:lnTo>
                    <a:lnTo>
                      <a:pt x="7882" y="15713"/>
                    </a:lnTo>
                    <a:cubicBezTo>
                      <a:pt x="7756" y="14862"/>
                      <a:pt x="7393" y="14025"/>
                      <a:pt x="6780" y="13411"/>
                    </a:cubicBezTo>
                    <a:cubicBezTo>
                      <a:pt x="6194" y="12811"/>
                      <a:pt x="5413" y="12393"/>
                      <a:pt x="4994" y="11654"/>
                    </a:cubicBezTo>
                    <a:cubicBezTo>
                      <a:pt x="4450" y="10733"/>
                      <a:pt x="4618" y="9505"/>
                      <a:pt x="5078" y="8529"/>
                    </a:cubicBezTo>
                    <a:cubicBezTo>
                      <a:pt x="5552" y="7553"/>
                      <a:pt x="6264" y="6716"/>
                      <a:pt x="6822" y="5795"/>
                    </a:cubicBezTo>
                    <a:cubicBezTo>
                      <a:pt x="7379" y="4875"/>
                      <a:pt x="7798" y="3773"/>
                      <a:pt x="7547" y="2726"/>
                    </a:cubicBezTo>
                    <a:cubicBezTo>
                      <a:pt x="7198" y="1262"/>
                      <a:pt x="5706" y="341"/>
                      <a:pt x="4213" y="90"/>
                    </a:cubicBezTo>
                    <a:cubicBezTo>
                      <a:pt x="3851" y="30"/>
                      <a:pt x="3483" y="0"/>
                      <a:pt x="311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31000">
                    <a:srgbClr val="FFFFFF"/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300038" algn="bl" rotWithShape="0">
                  <a:srgbClr val="C7EDF0">
                    <a:alpha val="4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11"/>
              <p:cNvSpPr/>
              <p:nvPr/>
            </p:nvSpPr>
            <p:spPr>
              <a:xfrm>
                <a:off x="2598025" y="2010625"/>
                <a:ext cx="90000" cy="265750"/>
              </a:xfrm>
              <a:custGeom>
                <a:avLst/>
                <a:gdLst/>
                <a:ahLst/>
                <a:cxnLst/>
                <a:rect l="l" t="t" r="r" b="b"/>
                <a:pathLst>
                  <a:path w="3600" h="10630" extrusionOk="0">
                    <a:moveTo>
                      <a:pt x="1" y="1"/>
                    </a:moveTo>
                    <a:lnTo>
                      <a:pt x="1" y="10630"/>
                    </a:lnTo>
                    <a:lnTo>
                      <a:pt x="3599" y="10630"/>
                    </a:lnTo>
                    <a:cubicBezTo>
                      <a:pt x="2902" y="9946"/>
                      <a:pt x="2023" y="9318"/>
                      <a:pt x="1716" y="8412"/>
                    </a:cubicBezTo>
                    <a:cubicBezTo>
                      <a:pt x="1423" y="7575"/>
                      <a:pt x="1674" y="6640"/>
                      <a:pt x="2051" y="5817"/>
                    </a:cubicBezTo>
                    <a:cubicBezTo>
                      <a:pt x="2414" y="4994"/>
                      <a:pt x="2902" y="4227"/>
                      <a:pt x="3111" y="3362"/>
                    </a:cubicBezTo>
                    <a:cubicBezTo>
                      <a:pt x="3320" y="2484"/>
                      <a:pt x="3181" y="1465"/>
                      <a:pt x="2470" y="894"/>
                    </a:cubicBezTo>
                    <a:cubicBezTo>
                      <a:pt x="1772" y="363"/>
                      <a:pt x="740" y="405"/>
                      <a:pt x="1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31000">
                    <a:srgbClr val="FFFFFF"/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" name="Google Shape;117;p11"/>
            <p:cNvSpPr/>
            <p:nvPr/>
          </p:nvSpPr>
          <p:spPr>
            <a:xfrm>
              <a:off x="5068" y="1509"/>
              <a:ext cx="3214386" cy="2305869"/>
            </a:xfrm>
            <a:custGeom>
              <a:avLst/>
              <a:gdLst/>
              <a:ahLst/>
              <a:cxnLst/>
              <a:rect l="l" t="t" r="r" b="b"/>
              <a:pathLst>
                <a:path w="40578" h="29109" extrusionOk="0">
                  <a:moveTo>
                    <a:pt x="1" y="0"/>
                  </a:moveTo>
                  <a:lnTo>
                    <a:pt x="1" y="19947"/>
                  </a:lnTo>
                  <a:cubicBezTo>
                    <a:pt x="706" y="19708"/>
                    <a:pt x="1427" y="19554"/>
                    <a:pt x="2152" y="19554"/>
                  </a:cubicBezTo>
                  <a:cubicBezTo>
                    <a:pt x="2402" y="19554"/>
                    <a:pt x="2652" y="19573"/>
                    <a:pt x="2902" y="19612"/>
                  </a:cubicBezTo>
                  <a:cubicBezTo>
                    <a:pt x="4729" y="19877"/>
                    <a:pt x="6208" y="21202"/>
                    <a:pt x="7393" y="22625"/>
                  </a:cubicBezTo>
                  <a:cubicBezTo>
                    <a:pt x="8565" y="24062"/>
                    <a:pt x="9555" y="25652"/>
                    <a:pt x="10950" y="26851"/>
                  </a:cubicBezTo>
                  <a:cubicBezTo>
                    <a:pt x="12798" y="28416"/>
                    <a:pt x="15213" y="29108"/>
                    <a:pt x="17656" y="29108"/>
                  </a:cubicBezTo>
                  <a:cubicBezTo>
                    <a:pt x="18828" y="29108"/>
                    <a:pt x="20007" y="28949"/>
                    <a:pt x="21133" y="28651"/>
                  </a:cubicBezTo>
                  <a:cubicBezTo>
                    <a:pt x="23923" y="27897"/>
                    <a:pt x="26573" y="26293"/>
                    <a:pt x="28093" y="23838"/>
                  </a:cubicBezTo>
                  <a:cubicBezTo>
                    <a:pt x="29614" y="21370"/>
                    <a:pt x="29767" y="18022"/>
                    <a:pt x="28107" y="15679"/>
                  </a:cubicBezTo>
                  <a:cubicBezTo>
                    <a:pt x="27047" y="14172"/>
                    <a:pt x="25387" y="13196"/>
                    <a:pt x="24076" y="11884"/>
                  </a:cubicBezTo>
                  <a:cubicBezTo>
                    <a:pt x="22793" y="10587"/>
                    <a:pt x="21844" y="8537"/>
                    <a:pt x="22709" y="6919"/>
                  </a:cubicBezTo>
                  <a:cubicBezTo>
                    <a:pt x="23365" y="5663"/>
                    <a:pt x="24885" y="5092"/>
                    <a:pt x="26308" y="5078"/>
                  </a:cubicBezTo>
                  <a:cubicBezTo>
                    <a:pt x="27730" y="5078"/>
                    <a:pt x="29097" y="5524"/>
                    <a:pt x="30492" y="5845"/>
                  </a:cubicBezTo>
                  <a:cubicBezTo>
                    <a:pt x="31488" y="6073"/>
                    <a:pt x="32547" y="6212"/>
                    <a:pt x="33594" y="6212"/>
                  </a:cubicBezTo>
                  <a:cubicBezTo>
                    <a:pt x="35743" y="6212"/>
                    <a:pt x="37836" y="5626"/>
                    <a:pt x="39196" y="4031"/>
                  </a:cubicBezTo>
                  <a:cubicBezTo>
                    <a:pt x="40145" y="2916"/>
                    <a:pt x="40563" y="1465"/>
                    <a:pt x="40577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3100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0425" y="1158521"/>
              <a:ext cx="1648500" cy="1648500"/>
            </a:xfrm>
            <a:prstGeom prst="ellipse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11"/>
            <p:cNvSpPr/>
            <p:nvPr/>
          </p:nvSpPr>
          <p:spPr>
            <a:xfrm>
              <a:off x="519150" y="2082453"/>
              <a:ext cx="2700300" cy="2700300"/>
            </a:xfrm>
            <a:prstGeom prst="ellipse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11"/>
            <p:cNvSpPr/>
            <p:nvPr/>
          </p:nvSpPr>
          <p:spPr>
            <a:xfrm>
              <a:off x="6551125" y="900673"/>
              <a:ext cx="960000" cy="960000"/>
            </a:xfrm>
            <a:prstGeom prst="ellipse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1" name="Google Shape;121;p11"/>
          <p:cNvSpPr/>
          <p:nvPr/>
        </p:nvSpPr>
        <p:spPr>
          <a:xfrm>
            <a:off x="969000" y="1712133"/>
            <a:ext cx="10272000" cy="3433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57200" algn="bl" rotWithShape="0">
              <a:schemeClr val="accent3">
                <a:alpha val="3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11"/>
          <p:cNvSpPr txBox="1">
            <a:spLocks noGrp="1"/>
          </p:cNvSpPr>
          <p:nvPr>
            <p:ph type="title" hasCustomPrompt="1"/>
          </p:nvPr>
        </p:nvSpPr>
        <p:spPr>
          <a:xfrm>
            <a:off x="1660033" y="1920567"/>
            <a:ext cx="8872400" cy="18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200"/>
              <a:buNone/>
              <a:defRPr sz="109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200"/>
              <a:buNone/>
              <a:defRPr sz="10933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200"/>
              <a:buNone/>
              <a:defRPr sz="10933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200"/>
              <a:buNone/>
              <a:defRPr sz="10933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200"/>
              <a:buNone/>
              <a:defRPr sz="10933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200"/>
              <a:buNone/>
              <a:defRPr sz="10933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200"/>
              <a:buNone/>
              <a:defRPr sz="10933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200"/>
              <a:buNone/>
              <a:defRPr sz="10933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200"/>
              <a:buNone/>
              <a:defRPr sz="10933" b="0"/>
            </a:lvl9pPr>
          </a:lstStyle>
          <a:p>
            <a:r>
              <a:t>xx%</a:t>
            </a:r>
          </a:p>
        </p:txBody>
      </p:sp>
      <p:sp>
        <p:nvSpPr>
          <p:cNvPr id="123" name="Google Shape;123;p11"/>
          <p:cNvSpPr txBox="1">
            <a:spLocks noGrp="1"/>
          </p:cNvSpPr>
          <p:nvPr>
            <p:ph type="subTitle" idx="1"/>
          </p:nvPr>
        </p:nvSpPr>
        <p:spPr>
          <a:xfrm>
            <a:off x="2999200" y="3908184"/>
            <a:ext cx="6193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03356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138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oogle Shape;126;p13"/>
          <p:cNvGrpSpPr/>
          <p:nvPr/>
        </p:nvGrpSpPr>
        <p:grpSpPr>
          <a:xfrm>
            <a:off x="1" y="520"/>
            <a:ext cx="12188212" cy="6857480"/>
            <a:chOff x="0" y="390"/>
            <a:chExt cx="9141159" cy="5143110"/>
          </a:xfrm>
        </p:grpSpPr>
        <p:sp>
          <p:nvSpPr>
            <p:cNvPr id="127" name="Google Shape;127;p13"/>
            <p:cNvSpPr/>
            <p:nvPr/>
          </p:nvSpPr>
          <p:spPr>
            <a:xfrm>
              <a:off x="2842" y="390"/>
              <a:ext cx="9138317" cy="5142716"/>
            </a:xfrm>
            <a:custGeom>
              <a:avLst/>
              <a:gdLst/>
              <a:ahLst/>
              <a:cxnLst/>
              <a:rect l="l" t="t" r="r" b="b"/>
              <a:pathLst>
                <a:path w="285751" h="160735" extrusionOk="0">
                  <a:moveTo>
                    <a:pt x="1" y="0"/>
                  </a:moveTo>
                  <a:lnTo>
                    <a:pt x="1" y="160734"/>
                  </a:lnTo>
                  <a:lnTo>
                    <a:pt x="285751" y="160734"/>
                  </a:lnTo>
                  <a:lnTo>
                    <a:pt x="285751" y="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65000">
                  <a:schemeClr val="accent1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13"/>
            <p:cNvSpPr/>
            <p:nvPr/>
          </p:nvSpPr>
          <p:spPr>
            <a:xfrm rot="10800000" flipH="1">
              <a:off x="5050593" y="2153066"/>
              <a:ext cx="3816979" cy="2990434"/>
            </a:xfrm>
            <a:custGeom>
              <a:avLst/>
              <a:gdLst/>
              <a:ahLst/>
              <a:cxnLst/>
              <a:rect l="l" t="t" r="r" b="b"/>
              <a:pathLst>
                <a:path w="23421" h="18486" extrusionOk="0">
                  <a:moveTo>
                    <a:pt x="10532" y="1"/>
                  </a:moveTo>
                  <a:lnTo>
                    <a:pt x="10532" y="14"/>
                  </a:lnTo>
                  <a:cubicBezTo>
                    <a:pt x="8202" y="2372"/>
                    <a:pt x="4255" y="2874"/>
                    <a:pt x="2093" y="5510"/>
                  </a:cubicBezTo>
                  <a:cubicBezTo>
                    <a:pt x="1367" y="6403"/>
                    <a:pt x="879" y="7491"/>
                    <a:pt x="558" y="8607"/>
                  </a:cubicBezTo>
                  <a:cubicBezTo>
                    <a:pt x="126" y="10141"/>
                    <a:pt x="0" y="11787"/>
                    <a:pt x="461" y="13308"/>
                  </a:cubicBezTo>
                  <a:cubicBezTo>
                    <a:pt x="1423" y="16488"/>
                    <a:pt x="4813" y="18385"/>
                    <a:pt x="8077" y="18482"/>
                  </a:cubicBezTo>
                  <a:cubicBezTo>
                    <a:pt x="8157" y="18484"/>
                    <a:pt x="8238" y="18485"/>
                    <a:pt x="8318" y="18485"/>
                  </a:cubicBezTo>
                  <a:cubicBezTo>
                    <a:pt x="12837" y="18485"/>
                    <a:pt x="17242" y="15420"/>
                    <a:pt x="18859" y="11090"/>
                  </a:cubicBezTo>
                  <a:cubicBezTo>
                    <a:pt x="19431" y="9513"/>
                    <a:pt x="19668" y="7868"/>
                    <a:pt x="20086" y="6236"/>
                  </a:cubicBezTo>
                  <a:cubicBezTo>
                    <a:pt x="20686" y="3920"/>
                    <a:pt x="21718" y="1577"/>
                    <a:pt x="23420" y="1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58999">
                  <a:schemeClr val="accent1"/>
                </a:gs>
                <a:gs pos="70000">
                  <a:schemeClr val="accent1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  <a:effectLst>
              <a:outerShdw blurRad="185738" algn="bl" rotWithShape="0">
                <a:schemeClr val="accent2">
                  <a:alpha val="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13"/>
            <p:cNvSpPr/>
            <p:nvPr/>
          </p:nvSpPr>
          <p:spPr>
            <a:xfrm>
              <a:off x="2702277" y="2100"/>
              <a:ext cx="6308303" cy="1811644"/>
            </a:xfrm>
            <a:custGeom>
              <a:avLst/>
              <a:gdLst/>
              <a:ahLst/>
              <a:cxnLst/>
              <a:rect l="l" t="t" r="r" b="b"/>
              <a:pathLst>
                <a:path w="30618" h="8793" extrusionOk="0">
                  <a:moveTo>
                    <a:pt x="0" y="1"/>
                  </a:moveTo>
                  <a:cubicBezTo>
                    <a:pt x="84" y="1438"/>
                    <a:pt x="711" y="2832"/>
                    <a:pt x="1785" y="3823"/>
                  </a:cubicBezTo>
                  <a:cubicBezTo>
                    <a:pt x="2866" y="4840"/>
                    <a:pt x="4366" y="5405"/>
                    <a:pt x="5882" y="5405"/>
                  </a:cubicBezTo>
                  <a:cubicBezTo>
                    <a:pt x="6341" y="5405"/>
                    <a:pt x="6802" y="5353"/>
                    <a:pt x="7253" y="5246"/>
                  </a:cubicBezTo>
                  <a:cubicBezTo>
                    <a:pt x="9011" y="4855"/>
                    <a:pt x="10517" y="3683"/>
                    <a:pt x="12289" y="3335"/>
                  </a:cubicBezTo>
                  <a:cubicBezTo>
                    <a:pt x="12686" y="3256"/>
                    <a:pt x="13086" y="3220"/>
                    <a:pt x="13485" y="3220"/>
                  </a:cubicBezTo>
                  <a:cubicBezTo>
                    <a:pt x="15213" y="3220"/>
                    <a:pt x="16930" y="3901"/>
                    <a:pt x="18426" y="4785"/>
                  </a:cubicBezTo>
                  <a:cubicBezTo>
                    <a:pt x="20281" y="5859"/>
                    <a:pt x="21927" y="7226"/>
                    <a:pt x="23866" y="8133"/>
                  </a:cubicBezTo>
                  <a:cubicBezTo>
                    <a:pt x="24680" y="8510"/>
                    <a:pt x="25605" y="8792"/>
                    <a:pt x="26494" y="8792"/>
                  </a:cubicBezTo>
                  <a:cubicBezTo>
                    <a:pt x="27053" y="8792"/>
                    <a:pt x="27598" y="8681"/>
                    <a:pt x="28093" y="8412"/>
                  </a:cubicBezTo>
                  <a:cubicBezTo>
                    <a:pt x="28971" y="7924"/>
                    <a:pt x="29501" y="6975"/>
                    <a:pt x="29850" y="6055"/>
                  </a:cubicBezTo>
                  <a:cubicBezTo>
                    <a:pt x="30561" y="4116"/>
                    <a:pt x="30617" y="2065"/>
                    <a:pt x="30492" y="1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3100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13"/>
            <p:cNvSpPr/>
            <p:nvPr/>
          </p:nvSpPr>
          <p:spPr>
            <a:xfrm>
              <a:off x="8867574" y="2713747"/>
              <a:ext cx="16022" cy="13982"/>
            </a:xfrm>
            <a:custGeom>
              <a:avLst/>
              <a:gdLst/>
              <a:ahLst/>
              <a:cxnLst/>
              <a:rect l="l" t="t" r="r" b="b"/>
              <a:pathLst>
                <a:path w="501" h="437" extrusionOk="0">
                  <a:moveTo>
                    <a:pt x="347" y="1"/>
                  </a:moveTo>
                  <a:cubicBezTo>
                    <a:pt x="279" y="1"/>
                    <a:pt x="150" y="29"/>
                    <a:pt x="1" y="38"/>
                  </a:cubicBezTo>
                  <a:cubicBezTo>
                    <a:pt x="96" y="240"/>
                    <a:pt x="132" y="371"/>
                    <a:pt x="215" y="431"/>
                  </a:cubicBezTo>
                  <a:cubicBezTo>
                    <a:pt x="223" y="435"/>
                    <a:pt x="233" y="436"/>
                    <a:pt x="244" y="436"/>
                  </a:cubicBezTo>
                  <a:cubicBezTo>
                    <a:pt x="304" y="436"/>
                    <a:pt x="411" y="391"/>
                    <a:pt x="501" y="371"/>
                  </a:cubicBezTo>
                  <a:cubicBezTo>
                    <a:pt x="477" y="252"/>
                    <a:pt x="477" y="121"/>
                    <a:pt x="394" y="14"/>
                  </a:cubicBezTo>
                  <a:cubicBezTo>
                    <a:pt x="387" y="5"/>
                    <a:pt x="371" y="1"/>
                    <a:pt x="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13"/>
            <p:cNvSpPr/>
            <p:nvPr/>
          </p:nvSpPr>
          <p:spPr>
            <a:xfrm rot="-5400000">
              <a:off x="-1511322" y="1513464"/>
              <a:ext cx="5125208" cy="2102563"/>
            </a:xfrm>
            <a:custGeom>
              <a:avLst/>
              <a:gdLst/>
              <a:ahLst/>
              <a:cxnLst/>
              <a:rect l="l" t="t" r="r" b="b"/>
              <a:pathLst>
                <a:path w="193240" h="62984" extrusionOk="0">
                  <a:moveTo>
                    <a:pt x="11681" y="0"/>
                  </a:moveTo>
                  <a:cubicBezTo>
                    <a:pt x="9716" y="6537"/>
                    <a:pt x="6025" y="12430"/>
                    <a:pt x="4299" y="19121"/>
                  </a:cubicBezTo>
                  <a:cubicBezTo>
                    <a:pt x="1" y="35719"/>
                    <a:pt x="11574" y="53769"/>
                    <a:pt x="26992" y="60257"/>
                  </a:cubicBezTo>
                  <a:cubicBezTo>
                    <a:pt x="30979" y="61935"/>
                    <a:pt x="35144" y="62668"/>
                    <a:pt x="39367" y="62668"/>
                  </a:cubicBezTo>
                  <a:cubicBezTo>
                    <a:pt x="55764" y="62668"/>
                    <a:pt x="73049" y="51616"/>
                    <a:pt x="84297" y="41874"/>
                  </a:cubicBezTo>
                  <a:cubicBezTo>
                    <a:pt x="97525" y="30420"/>
                    <a:pt x="110157" y="16431"/>
                    <a:pt x="127564" y="11490"/>
                  </a:cubicBezTo>
                  <a:cubicBezTo>
                    <a:pt x="131476" y="10379"/>
                    <a:pt x="135536" y="9850"/>
                    <a:pt x="139617" y="9850"/>
                  </a:cubicBezTo>
                  <a:cubicBezTo>
                    <a:pt x="152811" y="9850"/>
                    <a:pt x="166220" y="15374"/>
                    <a:pt x="175523" y="24586"/>
                  </a:cubicBezTo>
                  <a:cubicBezTo>
                    <a:pt x="185524" y="34480"/>
                    <a:pt x="190024" y="49030"/>
                    <a:pt x="193239" y="62984"/>
                  </a:cubicBezTo>
                  <a:lnTo>
                    <a:pt x="193239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chemeClr val="lt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71500" dist="9525" dir="5400000" algn="bl" rotWithShape="0">
                <a:schemeClr val="accent2">
                  <a:alpha val="2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13"/>
            <p:cNvSpPr/>
            <p:nvPr/>
          </p:nvSpPr>
          <p:spPr>
            <a:xfrm>
              <a:off x="395325" y="751938"/>
              <a:ext cx="2516100" cy="2516100"/>
            </a:xfrm>
            <a:prstGeom prst="ellipse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chemeClr val="lt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13"/>
            <p:cNvSpPr/>
            <p:nvPr/>
          </p:nvSpPr>
          <p:spPr>
            <a:xfrm>
              <a:off x="251500" y="228050"/>
              <a:ext cx="1150200" cy="1150200"/>
            </a:xfrm>
            <a:prstGeom prst="ellipse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chemeClr val="lt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4" name="Google Shape;134;p13"/>
          <p:cNvSpPr txBox="1">
            <a:spLocks noGrp="1"/>
          </p:cNvSpPr>
          <p:nvPr>
            <p:ph type="title" hasCustomPrompt="1"/>
          </p:nvPr>
        </p:nvSpPr>
        <p:spPr>
          <a:xfrm>
            <a:off x="6704667" y="3216184"/>
            <a:ext cx="938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1"/>
          </p:nvPr>
        </p:nvSpPr>
        <p:spPr>
          <a:xfrm>
            <a:off x="7919600" y="2908217"/>
            <a:ext cx="33164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Palanquin Dark"/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  <p:sp>
        <p:nvSpPr>
          <p:cNvPr id="136" name="Google Shape;136;p13"/>
          <p:cNvSpPr txBox="1">
            <a:spLocks noGrp="1"/>
          </p:cNvSpPr>
          <p:nvPr>
            <p:ph type="subTitle" idx="2"/>
          </p:nvPr>
        </p:nvSpPr>
        <p:spPr>
          <a:xfrm>
            <a:off x="7919600" y="3313401"/>
            <a:ext cx="33164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title" idx="3" hasCustomPrompt="1"/>
          </p:nvPr>
        </p:nvSpPr>
        <p:spPr>
          <a:xfrm>
            <a:off x="6704667" y="5200367"/>
            <a:ext cx="938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8" name="Google Shape;138;p13"/>
          <p:cNvSpPr txBox="1">
            <a:spLocks noGrp="1"/>
          </p:cNvSpPr>
          <p:nvPr>
            <p:ph type="subTitle" idx="4"/>
          </p:nvPr>
        </p:nvSpPr>
        <p:spPr>
          <a:xfrm>
            <a:off x="7919600" y="4892400"/>
            <a:ext cx="33164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Palanquin Dark"/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  <p:sp>
        <p:nvSpPr>
          <p:cNvPr id="139" name="Google Shape;139;p13"/>
          <p:cNvSpPr txBox="1">
            <a:spLocks noGrp="1"/>
          </p:cNvSpPr>
          <p:nvPr>
            <p:ph type="subTitle" idx="5"/>
          </p:nvPr>
        </p:nvSpPr>
        <p:spPr>
          <a:xfrm>
            <a:off x="7919600" y="5297585"/>
            <a:ext cx="33164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title" idx="6"/>
          </p:nvPr>
        </p:nvSpPr>
        <p:spPr>
          <a:xfrm>
            <a:off x="950800" y="593367"/>
            <a:ext cx="10290400" cy="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title" idx="7" hasCustomPrompt="1"/>
          </p:nvPr>
        </p:nvSpPr>
        <p:spPr>
          <a:xfrm>
            <a:off x="1140000" y="2121684"/>
            <a:ext cx="938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2" name="Google Shape;142;p13"/>
          <p:cNvSpPr txBox="1">
            <a:spLocks noGrp="1"/>
          </p:cNvSpPr>
          <p:nvPr>
            <p:ph type="subTitle" idx="8"/>
          </p:nvPr>
        </p:nvSpPr>
        <p:spPr>
          <a:xfrm>
            <a:off x="2354933" y="1813717"/>
            <a:ext cx="33164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Palanquin Dark"/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9"/>
          </p:nvPr>
        </p:nvSpPr>
        <p:spPr>
          <a:xfrm>
            <a:off x="2354933" y="2218901"/>
            <a:ext cx="33164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13" hasCustomPrompt="1"/>
          </p:nvPr>
        </p:nvSpPr>
        <p:spPr>
          <a:xfrm>
            <a:off x="1140000" y="4105867"/>
            <a:ext cx="938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14"/>
          </p:nvPr>
        </p:nvSpPr>
        <p:spPr>
          <a:xfrm>
            <a:off x="2354933" y="3797900"/>
            <a:ext cx="33164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Palanquin Dark"/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subTitle" idx="15"/>
          </p:nvPr>
        </p:nvSpPr>
        <p:spPr>
          <a:xfrm>
            <a:off x="2354933" y="4203085"/>
            <a:ext cx="33164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59854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>
  <p:cSld name="Small numbers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oogle Shape;148;p14"/>
          <p:cNvGrpSpPr/>
          <p:nvPr/>
        </p:nvGrpSpPr>
        <p:grpSpPr>
          <a:xfrm>
            <a:off x="1870" y="-2"/>
            <a:ext cx="12188260" cy="6858003"/>
            <a:chOff x="2842" y="390"/>
            <a:chExt cx="9141195" cy="5143502"/>
          </a:xfrm>
        </p:grpSpPr>
        <p:sp>
          <p:nvSpPr>
            <p:cNvPr id="149" name="Google Shape;149;p14"/>
            <p:cNvSpPr/>
            <p:nvPr/>
          </p:nvSpPr>
          <p:spPr>
            <a:xfrm>
              <a:off x="2842" y="390"/>
              <a:ext cx="9138317" cy="5142716"/>
            </a:xfrm>
            <a:custGeom>
              <a:avLst/>
              <a:gdLst/>
              <a:ahLst/>
              <a:cxnLst/>
              <a:rect l="l" t="t" r="r" b="b"/>
              <a:pathLst>
                <a:path w="285751" h="160735" extrusionOk="0">
                  <a:moveTo>
                    <a:pt x="1" y="0"/>
                  </a:moveTo>
                  <a:lnTo>
                    <a:pt x="1" y="160734"/>
                  </a:lnTo>
                  <a:lnTo>
                    <a:pt x="285751" y="160734"/>
                  </a:lnTo>
                  <a:lnTo>
                    <a:pt x="285751" y="0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65000">
                  <a:srgbClr val="E4F8F9"/>
                </a:gs>
                <a:gs pos="100000">
                  <a:srgbClr val="C7EDF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14"/>
            <p:cNvSpPr/>
            <p:nvPr/>
          </p:nvSpPr>
          <p:spPr>
            <a:xfrm>
              <a:off x="4072629" y="400"/>
              <a:ext cx="5065578" cy="5143492"/>
            </a:xfrm>
            <a:custGeom>
              <a:avLst/>
              <a:gdLst/>
              <a:ahLst/>
              <a:cxnLst/>
              <a:rect l="l" t="t" r="r" b="b"/>
              <a:pathLst>
                <a:path w="22235" h="22577" extrusionOk="0">
                  <a:moveTo>
                    <a:pt x="3376" y="0"/>
                  </a:moveTo>
                  <a:cubicBezTo>
                    <a:pt x="3976" y="503"/>
                    <a:pt x="4590" y="1074"/>
                    <a:pt x="4813" y="1828"/>
                  </a:cubicBezTo>
                  <a:cubicBezTo>
                    <a:pt x="5287" y="3376"/>
                    <a:pt x="4004" y="4869"/>
                    <a:pt x="2958" y="6096"/>
                  </a:cubicBezTo>
                  <a:cubicBezTo>
                    <a:pt x="1340" y="8007"/>
                    <a:pt x="1" y="10546"/>
                    <a:pt x="768" y="12917"/>
                  </a:cubicBezTo>
                  <a:cubicBezTo>
                    <a:pt x="1061" y="13824"/>
                    <a:pt x="1633" y="14605"/>
                    <a:pt x="2330" y="15260"/>
                  </a:cubicBezTo>
                  <a:cubicBezTo>
                    <a:pt x="3614" y="16453"/>
                    <a:pt x="5360" y="17207"/>
                    <a:pt x="7085" y="17207"/>
                  </a:cubicBezTo>
                  <a:cubicBezTo>
                    <a:pt x="7739" y="17207"/>
                    <a:pt x="8390" y="17098"/>
                    <a:pt x="9012" y="16864"/>
                  </a:cubicBezTo>
                  <a:cubicBezTo>
                    <a:pt x="10281" y="16376"/>
                    <a:pt x="11355" y="15428"/>
                    <a:pt x="12554" y="14800"/>
                  </a:cubicBezTo>
                  <a:cubicBezTo>
                    <a:pt x="13205" y="14463"/>
                    <a:pt x="13969" y="14239"/>
                    <a:pt x="14698" y="14239"/>
                  </a:cubicBezTo>
                  <a:cubicBezTo>
                    <a:pt x="15328" y="14239"/>
                    <a:pt x="15933" y="14406"/>
                    <a:pt x="16418" y="14814"/>
                  </a:cubicBezTo>
                  <a:cubicBezTo>
                    <a:pt x="17994" y="16139"/>
                    <a:pt x="17158" y="18775"/>
                    <a:pt x="18022" y="20644"/>
                  </a:cubicBezTo>
                  <a:cubicBezTo>
                    <a:pt x="18639" y="21912"/>
                    <a:pt x="20050" y="22576"/>
                    <a:pt x="21479" y="22576"/>
                  </a:cubicBezTo>
                  <a:cubicBezTo>
                    <a:pt x="21732" y="22576"/>
                    <a:pt x="21985" y="22555"/>
                    <a:pt x="22235" y="22514"/>
                  </a:cubicBezTo>
                  <a:lnTo>
                    <a:pt x="22235" y="11731"/>
                  </a:lnTo>
                  <a:cubicBezTo>
                    <a:pt x="21968" y="11816"/>
                    <a:pt x="21686" y="11853"/>
                    <a:pt x="21405" y="11853"/>
                  </a:cubicBezTo>
                  <a:cubicBezTo>
                    <a:pt x="21319" y="11853"/>
                    <a:pt x="21232" y="11849"/>
                    <a:pt x="21147" y="11843"/>
                  </a:cubicBezTo>
                  <a:cubicBezTo>
                    <a:pt x="19403" y="11703"/>
                    <a:pt x="17855" y="10322"/>
                    <a:pt x="17436" y="8607"/>
                  </a:cubicBezTo>
                  <a:cubicBezTo>
                    <a:pt x="17255" y="7909"/>
                    <a:pt x="17255" y="7184"/>
                    <a:pt x="17074" y="6487"/>
                  </a:cubicBezTo>
                  <a:cubicBezTo>
                    <a:pt x="16879" y="5789"/>
                    <a:pt x="16460" y="5092"/>
                    <a:pt x="15763" y="4869"/>
                  </a:cubicBezTo>
                  <a:cubicBezTo>
                    <a:pt x="15584" y="4809"/>
                    <a:pt x="15400" y="4788"/>
                    <a:pt x="15213" y="4788"/>
                  </a:cubicBezTo>
                  <a:cubicBezTo>
                    <a:pt x="14833" y="4788"/>
                    <a:pt x="14440" y="4873"/>
                    <a:pt x="14047" y="4882"/>
                  </a:cubicBezTo>
                  <a:cubicBezTo>
                    <a:pt x="14004" y="4884"/>
                    <a:pt x="13962" y="4885"/>
                    <a:pt x="13919" y="4885"/>
                  </a:cubicBezTo>
                  <a:cubicBezTo>
                    <a:pt x="11743" y="4885"/>
                    <a:pt x="9903" y="2456"/>
                    <a:pt x="10546" y="363"/>
                  </a:cubicBezTo>
                  <a:cubicBezTo>
                    <a:pt x="10588" y="238"/>
                    <a:pt x="10630" y="126"/>
                    <a:pt x="10685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3100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14"/>
            <p:cNvSpPr/>
            <p:nvPr/>
          </p:nvSpPr>
          <p:spPr>
            <a:xfrm>
              <a:off x="5612325" y="6250"/>
              <a:ext cx="3531694" cy="4203004"/>
            </a:xfrm>
            <a:custGeom>
              <a:avLst/>
              <a:gdLst/>
              <a:ahLst/>
              <a:cxnLst/>
              <a:rect l="l" t="t" r="r" b="b"/>
              <a:pathLst>
                <a:path w="16823" h="20087" extrusionOk="0">
                  <a:moveTo>
                    <a:pt x="1" y="0"/>
                  </a:moveTo>
                  <a:cubicBezTo>
                    <a:pt x="1" y="0"/>
                    <a:pt x="2428" y="1088"/>
                    <a:pt x="2009" y="4185"/>
                  </a:cubicBezTo>
                  <a:cubicBezTo>
                    <a:pt x="1591" y="7295"/>
                    <a:pt x="1619" y="9165"/>
                    <a:pt x="5022" y="9820"/>
                  </a:cubicBezTo>
                  <a:cubicBezTo>
                    <a:pt x="8426" y="10490"/>
                    <a:pt x="9054" y="12819"/>
                    <a:pt x="8984" y="14061"/>
                  </a:cubicBezTo>
                  <a:cubicBezTo>
                    <a:pt x="8914" y="15297"/>
                    <a:pt x="9619" y="20087"/>
                    <a:pt x="16730" y="20087"/>
                  </a:cubicBezTo>
                  <a:cubicBezTo>
                    <a:pt x="16761" y="20087"/>
                    <a:pt x="16792" y="20087"/>
                    <a:pt x="16823" y="20086"/>
                  </a:cubicBezTo>
                  <a:lnTo>
                    <a:pt x="16823" y="6389"/>
                  </a:lnTo>
                  <a:lnTo>
                    <a:pt x="10644" y="1423"/>
                  </a:lnTo>
                  <a:lnTo>
                    <a:pt x="6626" y="28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3100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371475" algn="bl" rotWithShape="0">
                <a:srgbClr val="C7EDF0">
                  <a:alpha val="4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14"/>
            <p:cNvSpPr/>
            <p:nvPr/>
          </p:nvSpPr>
          <p:spPr>
            <a:xfrm>
              <a:off x="6838948" y="3325"/>
              <a:ext cx="2305089" cy="2210890"/>
            </a:xfrm>
            <a:custGeom>
              <a:avLst/>
              <a:gdLst/>
              <a:ahLst/>
              <a:cxnLst/>
              <a:rect l="l" t="t" r="r" b="b"/>
              <a:pathLst>
                <a:path w="12345" h="11854" extrusionOk="0">
                  <a:moveTo>
                    <a:pt x="781" y="0"/>
                  </a:moveTo>
                  <a:cubicBezTo>
                    <a:pt x="726" y="126"/>
                    <a:pt x="698" y="238"/>
                    <a:pt x="642" y="363"/>
                  </a:cubicBezTo>
                  <a:cubicBezTo>
                    <a:pt x="0" y="2451"/>
                    <a:pt x="1829" y="4886"/>
                    <a:pt x="3998" y="4886"/>
                  </a:cubicBezTo>
                  <a:cubicBezTo>
                    <a:pt x="4046" y="4886"/>
                    <a:pt x="4095" y="4885"/>
                    <a:pt x="4143" y="4882"/>
                  </a:cubicBezTo>
                  <a:cubicBezTo>
                    <a:pt x="4519" y="4864"/>
                    <a:pt x="4908" y="4785"/>
                    <a:pt x="5285" y="4785"/>
                  </a:cubicBezTo>
                  <a:cubicBezTo>
                    <a:pt x="5480" y="4785"/>
                    <a:pt x="5673" y="4806"/>
                    <a:pt x="5859" y="4868"/>
                  </a:cubicBezTo>
                  <a:cubicBezTo>
                    <a:pt x="6556" y="5078"/>
                    <a:pt x="6975" y="5789"/>
                    <a:pt x="7156" y="6487"/>
                  </a:cubicBezTo>
                  <a:cubicBezTo>
                    <a:pt x="7351" y="7184"/>
                    <a:pt x="7351" y="7923"/>
                    <a:pt x="7532" y="8621"/>
                  </a:cubicBezTo>
                  <a:cubicBezTo>
                    <a:pt x="7965" y="10308"/>
                    <a:pt x="9513" y="11703"/>
                    <a:pt x="11257" y="11843"/>
                  </a:cubicBezTo>
                  <a:cubicBezTo>
                    <a:pt x="11350" y="11850"/>
                    <a:pt x="11443" y="11853"/>
                    <a:pt x="11535" y="11853"/>
                  </a:cubicBezTo>
                  <a:cubicBezTo>
                    <a:pt x="11800" y="11853"/>
                    <a:pt x="12058" y="11825"/>
                    <a:pt x="12317" y="11773"/>
                  </a:cubicBezTo>
                  <a:lnTo>
                    <a:pt x="12317" y="1116"/>
                  </a:lnTo>
                  <a:cubicBezTo>
                    <a:pt x="12345" y="489"/>
                    <a:pt x="11857" y="0"/>
                    <a:pt x="11243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3100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14"/>
            <p:cNvSpPr/>
            <p:nvPr/>
          </p:nvSpPr>
          <p:spPr>
            <a:xfrm rot="10800000" flipH="1">
              <a:off x="2850" y="1504981"/>
              <a:ext cx="5964978" cy="3638119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14"/>
            <p:cNvSpPr/>
            <p:nvPr/>
          </p:nvSpPr>
          <p:spPr>
            <a:xfrm>
              <a:off x="452475" y="539396"/>
              <a:ext cx="1648500" cy="1648500"/>
            </a:xfrm>
            <a:prstGeom prst="ellipse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5" name="Google Shape;155;p14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156" name="Google Shape;156;p14"/>
          <p:cNvSpPr txBox="1">
            <a:spLocks noGrp="1"/>
          </p:cNvSpPr>
          <p:nvPr>
            <p:ph type="title" idx="2" hasCustomPrompt="1"/>
          </p:nvPr>
        </p:nvSpPr>
        <p:spPr>
          <a:xfrm>
            <a:off x="949800" y="2447117"/>
            <a:ext cx="3267600" cy="6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0"/>
            </a:lvl9pPr>
          </a:lstStyle>
          <a:p>
            <a:r>
              <a:t>xx%</a:t>
            </a:r>
          </a:p>
        </p:txBody>
      </p:sp>
      <p:sp>
        <p:nvSpPr>
          <p:cNvPr id="157" name="Google Shape;157;p14"/>
          <p:cNvSpPr txBox="1">
            <a:spLocks noGrp="1"/>
          </p:cNvSpPr>
          <p:nvPr>
            <p:ph type="title" idx="3" hasCustomPrompt="1"/>
          </p:nvPr>
        </p:nvSpPr>
        <p:spPr>
          <a:xfrm>
            <a:off x="4461167" y="2447117"/>
            <a:ext cx="3267600" cy="6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0"/>
            </a:lvl9pPr>
          </a:lstStyle>
          <a:p>
            <a:r>
              <a:t>xx%</a:t>
            </a:r>
          </a:p>
        </p:txBody>
      </p:sp>
      <p:sp>
        <p:nvSpPr>
          <p:cNvPr id="158" name="Google Shape;158;p14"/>
          <p:cNvSpPr txBox="1">
            <a:spLocks noGrp="1"/>
          </p:cNvSpPr>
          <p:nvPr>
            <p:ph type="title" idx="4" hasCustomPrompt="1"/>
          </p:nvPr>
        </p:nvSpPr>
        <p:spPr>
          <a:xfrm>
            <a:off x="7973533" y="2447117"/>
            <a:ext cx="3267600" cy="6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0"/>
            </a:lvl9pPr>
          </a:lstStyle>
          <a:p>
            <a:r>
              <a:t>xx%</a:t>
            </a:r>
          </a:p>
        </p:txBody>
      </p:sp>
      <p:sp>
        <p:nvSpPr>
          <p:cNvPr id="159" name="Google Shape;159;p14"/>
          <p:cNvSpPr txBox="1">
            <a:spLocks noGrp="1"/>
          </p:cNvSpPr>
          <p:nvPr>
            <p:ph type="subTitle" idx="1"/>
          </p:nvPr>
        </p:nvSpPr>
        <p:spPr>
          <a:xfrm>
            <a:off x="1216400" y="3777833"/>
            <a:ext cx="2731200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  <p:sp>
        <p:nvSpPr>
          <p:cNvPr id="160" name="Google Shape;160;p14"/>
          <p:cNvSpPr txBox="1">
            <a:spLocks noGrp="1"/>
          </p:cNvSpPr>
          <p:nvPr>
            <p:ph type="subTitle" idx="5"/>
          </p:nvPr>
        </p:nvSpPr>
        <p:spPr>
          <a:xfrm>
            <a:off x="4730400" y="3777833"/>
            <a:ext cx="2731200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  <p:sp>
        <p:nvSpPr>
          <p:cNvPr id="161" name="Google Shape;161;p14"/>
          <p:cNvSpPr txBox="1">
            <a:spLocks noGrp="1"/>
          </p:cNvSpPr>
          <p:nvPr>
            <p:ph type="subTitle" idx="6"/>
          </p:nvPr>
        </p:nvSpPr>
        <p:spPr>
          <a:xfrm>
            <a:off x="8243800" y="3777833"/>
            <a:ext cx="2731200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244415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5"/>
          <p:cNvGrpSpPr/>
          <p:nvPr/>
        </p:nvGrpSpPr>
        <p:grpSpPr>
          <a:xfrm>
            <a:off x="1957" y="212"/>
            <a:ext cx="12188089" cy="6857576"/>
            <a:chOff x="92" y="390"/>
            <a:chExt cx="9141067" cy="5143182"/>
          </a:xfrm>
        </p:grpSpPr>
        <p:sp>
          <p:nvSpPr>
            <p:cNvPr id="164" name="Google Shape;164;p15"/>
            <p:cNvSpPr/>
            <p:nvPr/>
          </p:nvSpPr>
          <p:spPr>
            <a:xfrm>
              <a:off x="2842" y="390"/>
              <a:ext cx="9138317" cy="5142716"/>
            </a:xfrm>
            <a:custGeom>
              <a:avLst/>
              <a:gdLst/>
              <a:ahLst/>
              <a:cxnLst/>
              <a:rect l="l" t="t" r="r" b="b"/>
              <a:pathLst>
                <a:path w="285751" h="160735" extrusionOk="0">
                  <a:moveTo>
                    <a:pt x="1" y="0"/>
                  </a:moveTo>
                  <a:lnTo>
                    <a:pt x="1" y="160734"/>
                  </a:lnTo>
                  <a:lnTo>
                    <a:pt x="285751" y="160734"/>
                  </a:lnTo>
                  <a:lnTo>
                    <a:pt x="285751" y="0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65000">
                  <a:srgbClr val="E4F8F9"/>
                </a:gs>
                <a:gs pos="100000">
                  <a:srgbClr val="C7EDF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5"/>
            <p:cNvSpPr/>
            <p:nvPr/>
          </p:nvSpPr>
          <p:spPr>
            <a:xfrm flipH="1">
              <a:off x="5534049" y="2349"/>
              <a:ext cx="3607101" cy="2152776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3100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5"/>
            <p:cNvSpPr/>
            <p:nvPr/>
          </p:nvSpPr>
          <p:spPr>
            <a:xfrm>
              <a:off x="394150" y="409575"/>
              <a:ext cx="2521800" cy="2522100"/>
            </a:xfrm>
            <a:prstGeom prst="ellipse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5"/>
            <p:cNvSpPr/>
            <p:nvPr/>
          </p:nvSpPr>
          <p:spPr>
            <a:xfrm>
              <a:off x="7252150" y="3228975"/>
              <a:ext cx="1493100" cy="1493400"/>
            </a:xfrm>
            <a:prstGeom prst="ellipse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" name="Google Shape;168;p15"/>
            <p:cNvGrpSpPr/>
            <p:nvPr/>
          </p:nvGrpSpPr>
          <p:grpSpPr>
            <a:xfrm rot="5400000" flipH="1">
              <a:off x="1182987" y="211204"/>
              <a:ext cx="3749473" cy="6115263"/>
              <a:chOff x="2597675" y="1705125"/>
              <a:chExt cx="359200" cy="571600"/>
            </a:xfrm>
          </p:grpSpPr>
          <p:sp>
            <p:nvSpPr>
              <p:cNvPr id="169" name="Google Shape;169;p15"/>
              <p:cNvSpPr/>
              <p:nvPr/>
            </p:nvSpPr>
            <p:spPr>
              <a:xfrm>
                <a:off x="2598025" y="1705125"/>
                <a:ext cx="358850" cy="571600"/>
              </a:xfrm>
              <a:custGeom>
                <a:avLst/>
                <a:gdLst/>
                <a:ahLst/>
                <a:cxnLst/>
                <a:rect l="l" t="t" r="r" b="b"/>
                <a:pathLst>
                  <a:path w="14354" h="22864" extrusionOk="0">
                    <a:moveTo>
                      <a:pt x="7154" y="1"/>
                    </a:moveTo>
                    <a:cubicBezTo>
                      <a:pt x="4545" y="1"/>
                      <a:pt x="1938" y="984"/>
                      <a:pt x="1" y="2750"/>
                    </a:cubicBezTo>
                    <a:lnTo>
                      <a:pt x="1" y="22864"/>
                    </a:lnTo>
                    <a:lnTo>
                      <a:pt x="14131" y="22864"/>
                    </a:lnTo>
                    <a:cubicBezTo>
                      <a:pt x="13838" y="22055"/>
                      <a:pt x="13377" y="21301"/>
                      <a:pt x="12791" y="20674"/>
                    </a:cubicBezTo>
                    <a:cubicBezTo>
                      <a:pt x="11885" y="19739"/>
                      <a:pt x="10671" y="19084"/>
                      <a:pt x="10030" y="17954"/>
                    </a:cubicBezTo>
                    <a:cubicBezTo>
                      <a:pt x="9193" y="16517"/>
                      <a:pt x="9458" y="14662"/>
                      <a:pt x="10169" y="13155"/>
                    </a:cubicBezTo>
                    <a:cubicBezTo>
                      <a:pt x="10881" y="11649"/>
                      <a:pt x="11982" y="10366"/>
                      <a:pt x="12861" y="8957"/>
                    </a:cubicBezTo>
                    <a:cubicBezTo>
                      <a:pt x="13712" y="7520"/>
                      <a:pt x="14354" y="5832"/>
                      <a:pt x="13963" y="4214"/>
                    </a:cubicBezTo>
                    <a:cubicBezTo>
                      <a:pt x="13447" y="1955"/>
                      <a:pt x="11132" y="546"/>
                      <a:pt x="8844" y="141"/>
                    </a:cubicBezTo>
                    <a:cubicBezTo>
                      <a:pt x="8285" y="47"/>
                      <a:pt x="7720" y="1"/>
                      <a:pt x="7154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31000">
                    <a:srgbClr val="FFFFFF"/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357188" algn="bl" rotWithShape="0">
                  <a:srgbClr val="C7EDF0">
                    <a:alpha val="37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15"/>
              <p:cNvSpPr/>
              <p:nvPr/>
            </p:nvSpPr>
            <p:spPr>
              <a:xfrm>
                <a:off x="2597675" y="1883900"/>
                <a:ext cx="197050" cy="392825"/>
              </a:xfrm>
              <a:custGeom>
                <a:avLst/>
                <a:gdLst/>
                <a:ahLst/>
                <a:cxnLst/>
                <a:rect l="l" t="t" r="r" b="b"/>
                <a:pathLst>
                  <a:path w="7882" h="15713" extrusionOk="0">
                    <a:moveTo>
                      <a:pt x="3114" y="0"/>
                    </a:moveTo>
                    <a:cubicBezTo>
                      <a:pt x="2037" y="0"/>
                      <a:pt x="957" y="254"/>
                      <a:pt x="1" y="732"/>
                    </a:cubicBezTo>
                    <a:lnTo>
                      <a:pt x="1" y="15713"/>
                    </a:lnTo>
                    <a:lnTo>
                      <a:pt x="7882" y="15713"/>
                    </a:lnTo>
                    <a:cubicBezTo>
                      <a:pt x="7756" y="14862"/>
                      <a:pt x="7393" y="14025"/>
                      <a:pt x="6780" y="13411"/>
                    </a:cubicBezTo>
                    <a:cubicBezTo>
                      <a:pt x="6194" y="12811"/>
                      <a:pt x="5413" y="12393"/>
                      <a:pt x="4994" y="11654"/>
                    </a:cubicBezTo>
                    <a:cubicBezTo>
                      <a:pt x="4450" y="10733"/>
                      <a:pt x="4618" y="9505"/>
                      <a:pt x="5078" y="8529"/>
                    </a:cubicBezTo>
                    <a:cubicBezTo>
                      <a:pt x="5552" y="7553"/>
                      <a:pt x="6264" y="6716"/>
                      <a:pt x="6822" y="5795"/>
                    </a:cubicBezTo>
                    <a:cubicBezTo>
                      <a:pt x="7379" y="4875"/>
                      <a:pt x="7798" y="3773"/>
                      <a:pt x="7547" y="2726"/>
                    </a:cubicBezTo>
                    <a:cubicBezTo>
                      <a:pt x="7198" y="1262"/>
                      <a:pt x="5706" y="341"/>
                      <a:pt x="4213" y="90"/>
                    </a:cubicBezTo>
                    <a:cubicBezTo>
                      <a:pt x="3851" y="30"/>
                      <a:pt x="3483" y="0"/>
                      <a:pt x="311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31000">
                    <a:srgbClr val="FFFFFF"/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300038" algn="bl" rotWithShape="0">
                  <a:srgbClr val="C7EDF0">
                    <a:alpha val="4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15"/>
              <p:cNvSpPr/>
              <p:nvPr/>
            </p:nvSpPr>
            <p:spPr>
              <a:xfrm>
                <a:off x="2598025" y="2010625"/>
                <a:ext cx="90000" cy="265750"/>
              </a:xfrm>
              <a:custGeom>
                <a:avLst/>
                <a:gdLst/>
                <a:ahLst/>
                <a:cxnLst/>
                <a:rect l="l" t="t" r="r" b="b"/>
                <a:pathLst>
                  <a:path w="3600" h="10630" extrusionOk="0">
                    <a:moveTo>
                      <a:pt x="1" y="1"/>
                    </a:moveTo>
                    <a:lnTo>
                      <a:pt x="1" y="10630"/>
                    </a:lnTo>
                    <a:lnTo>
                      <a:pt x="3599" y="10630"/>
                    </a:lnTo>
                    <a:cubicBezTo>
                      <a:pt x="2902" y="9946"/>
                      <a:pt x="2023" y="9318"/>
                      <a:pt x="1716" y="8412"/>
                    </a:cubicBezTo>
                    <a:cubicBezTo>
                      <a:pt x="1423" y="7575"/>
                      <a:pt x="1674" y="6640"/>
                      <a:pt x="2051" y="5817"/>
                    </a:cubicBezTo>
                    <a:cubicBezTo>
                      <a:pt x="2414" y="4994"/>
                      <a:pt x="2902" y="4227"/>
                      <a:pt x="3111" y="3362"/>
                    </a:cubicBezTo>
                    <a:cubicBezTo>
                      <a:pt x="3320" y="2484"/>
                      <a:pt x="3181" y="1465"/>
                      <a:pt x="2470" y="894"/>
                    </a:cubicBezTo>
                    <a:cubicBezTo>
                      <a:pt x="1772" y="363"/>
                      <a:pt x="740" y="405"/>
                      <a:pt x="1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31000">
                    <a:srgbClr val="FFFFFF"/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72" name="Google Shape;172;p15"/>
          <p:cNvSpPr/>
          <p:nvPr/>
        </p:nvSpPr>
        <p:spPr>
          <a:xfrm>
            <a:off x="0" y="1382900"/>
            <a:ext cx="12192000" cy="4092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85763" algn="bl" rotWithShape="0">
              <a:schemeClr val="accent3">
                <a:alpha val="3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15"/>
          <p:cNvSpPr txBox="1">
            <a:spLocks noGrp="1"/>
          </p:cNvSpPr>
          <p:nvPr>
            <p:ph type="title"/>
          </p:nvPr>
        </p:nvSpPr>
        <p:spPr>
          <a:xfrm>
            <a:off x="7047200" y="2277633"/>
            <a:ext cx="4194000" cy="76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174" name="Google Shape;174;p15"/>
          <p:cNvSpPr txBox="1">
            <a:spLocks noGrp="1"/>
          </p:cNvSpPr>
          <p:nvPr>
            <p:ph type="subTitle" idx="1"/>
          </p:nvPr>
        </p:nvSpPr>
        <p:spPr>
          <a:xfrm>
            <a:off x="7047200" y="3105933"/>
            <a:ext cx="4194000" cy="16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227375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16"/>
          <p:cNvGrpSpPr/>
          <p:nvPr/>
        </p:nvGrpSpPr>
        <p:grpSpPr>
          <a:xfrm>
            <a:off x="1870" y="-2"/>
            <a:ext cx="12188260" cy="6858003"/>
            <a:chOff x="2842" y="390"/>
            <a:chExt cx="9141195" cy="5143502"/>
          </a:xfrm>
        </p:grpSpPr>
        <p:sp>
          <p:nvSpPr>
            <p:cNvPr id="177" name="Google Shape;177;p16"/>
            <p:cNvSpPr/>
            <p:nvPr/>
          </p:nvSpPr>
          <p:spPr>
            <a:xfrm>
              <a:off x="2842" y="390"/>
              <a:ext cx="9138317" cy="5142716"/>
            </a:xfrm>
            <a:custGeom>
              <a:avLst/>
              <a:gdLst/>
              <a:ahLst/>
              <a:cxnLst/>
              <a:rect l="l" t="t" r="r" b="b"/>
              <a:pathLst>
                <a:path w="285751" h="160735" extrusionOk="0">
                  <a:moveTo>
                    <a:pt x="1" y="0"/>
                  </a:moveTo>
                  <a:lnTo>
                    <a:pt x="1" y="160734"/>
                  </a:lnTo>
                  <a:lnTo>
                    <a:pt x="285751" y="160734"/>
                  </a:lnTo>
                  <a:lnTo>
                    <a:pt x="285751" y="0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65000">
                  <a:srgbClr val="E4F8F9"/>
                </a:gs>
                <a:gs pos="100000">
                  <a:srgbClr val="C7EDF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6"/>
            <p:cNvSpPr/>
            <p:nvPr/>
          </p:nvSpPr>
          <p:spPr>
            <a:xfrm>
              <a:off x="4072629" y="400"/>
              <a:ext cx="5065578" cy="5143492"/>
            </a:xfrm>
            <a:custGeom>
              <a:avLst/>
              <a:gdLst/>
              <a:ahLst/>
              <a:cxnLst/>
              <a:rect l="l" t="t" r="r" b="b"/>
              <a:pathLst>
                <a:path w="22235" h="22577" extrusionOk="0">
                  <a:moveTo>
                    <a:pt x="3376" y="0"/>
                  </a:moveTo>
                  <a:cubicBezTo>
                    <a:pt x="3976" y="503"/>
                    <a:pt x="4590" y="1074"/>
                    <a:pt x="4813" y="1828"/>
                  </a:cubicBezTo>
                  <a:cubicBezTo>
                    <a:pt x="5287" y="3376"/>
                    <a:pt x="4004" y="4869"/>
                    <a:pt x="2958" y="6096"/>
                  </a:cubicBezTo>
                  <a:cubicBezTo>
                    <a:pt x="1340" y="8007"/>
                    <a:pt x="1" y="10546"/>
                    <a:pt x="768" y="12917"/>
                  </a:cubicBezTo>
                  <a:cubicBezTo>
                    <a:pt x="1061" y="13824"/>
                    <a:pt x="1633" y="14605"/>
                    <a:pt x="2330" y="15260"/>
                  </a:cubicBezTo>
                  <a:cubicBezTo>
                    <a:pt x="3614" y="16453"/>
                    <a:pt x="5360" y="17207"/>
                    <a:pt x="7085" y="17207"/>
                  </a:cubicBezTo>
                  <a:cubicBezTo>
                    <a:pt x="7739" y="17207"/>
                    <a:pt x="8390" y="17098"/>
                    <a:pt x="9012" y="16864"/>
                  </a:cubicBezTo>
                  <a:cubicBezTo>
                    <a:pt x="10281" y="16376"/>
                    <a:pt x="11355" y="15428"/>
                    <a:pt x="12554" y="14800"/>
                  </a:cubicBezTo>
                  <a:cubicBezTo>
                    <a:pt x="13205" y="14463"/>
                    <a:pt x="13969" y="14239"/>
                    <a:pt x="14698" y="14239"/>
                  </a:cubicBezTo>
                  <a:cubicBezTo>
                    <a:pt x="15328" y="14239"/>
                    <a:pt x="15933" y="14406"/>
                    <a:pt x="16418" y="14814"/>
                  </a:cubicBezTo>
                  <a:cubicBezTo>
                    <a:pt x="17994" y="16139"/>
                    <a:pt x="17158" y="18775"/>
                    <a:pt x="18022" y="20644"/>
                  </a:cubicBezTo>
                  <a:cubicBezTo>
                    <a:pt x="18639" y="21912"/>
                    <a:pt x="20050" y="22576"/>
                    <a:pt x="21479" y="22576"/>
                  </a:cubicBezTo>
                  <a:cubicBezTo>
                    <a:pt x="21732" y="22576"/>
                    <a:pt x="21985" y="22555"/>
                    <a:pt x="22235" y="22514"/>
                  </a:cubicBezTo>
                  <a:lnTo>
                    <a:pt x="22235" y="11731"/>
                  </a:lnTo>
                  <a:cubicBezTo>
                    <a:pt x="21968" y="11816"/>
                    <a:pt x="21686" y="11853"/>
                    <a:pt x="21405" y="11853"/>
                  </a:cubicBezTo>
                  <a:cubicBezTo>
                    <a:pt x="21319" y="11853"/>
                    <a:pt x="21232" y="11849"/>
                    <a:pt x="21147" y="11843"/>
                  </a:cubicBezTo>
                  <a:cubicBezTo>
                    <a:pt x="19403" y="11703"/>
                    <a:pt x="17855" y="10322"/>
                    <a:pt x="17436" y="8607"/>
                  </a:cubicBezTo>
                  <a:cubicBezTo>
                    <a:pt x="17255" y="7909"/>
                    <a:pt x="17255" y="7184"/>
                    <a:pt x="17074" y="6487"/>
                  </a:cubicBezTo>
                  <a:cubicBezTo>
                    <a:pt x="16879" y="5789"/>
                    <a:pt x="16460" y="5092"/>
                    <a:pt x="15763" y="4869"/>
                  </a:cubicBezTo>
                  <a:cubicBezTo>
                    <a:pt x="15584" y="4809"/>
                    <a:pt x="15400" y="4788"/>
                    <a:pt x="15213" y="4788"/>
                  </a:cubicBezTo>
                  <a:cubicBezTo>
                    <a:pt x="14833" y="4788"/>
                    <a:pt x="14440" y="4873"/>
                    <a:pt x="14047" y="4882"/>
                  </a:cubicBezTo>
                  <a:cubicBezTo>
                    <a:pt x="14004" y="4884"/>
                    <a:pt x="13962" y="4885"/>
                    <a:pt x="13919" y="4885"/>
                  </a:cubicBezTo>
                  <a:cubicBezTo>
                    <a:pt x="11743" y="4885"/>
                    <a:pt x="9903" y="2456"/>
                    <a:pt x="10546" y="363"/>
                  </a:cubicBezTo>
                  <a:cubicBezTo>
                    <a:pt x="10588" y="238"/>
                    <a:pt x="10630" y="126"/>
                    <a:pt x="10685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3100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6"/>
            <p:cNvSpPr/>
            <p:nvPr/>
          </p:nvSpPr>
          <p:spPr>
            <a:xfrm>
              <a:off x="5612325" y="6250"/>
              <a:ext cx="3531694" cy="4203004"/>
            </a:xfrm>
            <a:custGeom>
              <a:avLst/>
              <a:gdLst/>
              <a:ahLst/>
              <a:cxnLst/>
              <a:rect l="l" t="t" r="r" b="b"/>
              <a:pathLst>
                <a:path w="16823" h="20087" extrusionOk="0">
                  <a:moveTo>
                    <a:pt x="1" y="0"/>
                  </a:moveTo>
                  <a:cubicBezTo>
                    <a:pt x="1" y="0"/>
                    <a:pt x="2428" y="1088"/>
                    <a:pt x="2009" y="4185"/>
                  </a:cubicBezTo>
                  <a:cubicBezTo>
                    <a:pt x="1591" y="7295"/>
                    <a:pt x="1619" y="9165"/>
                    <a:pt x="5022" y="9820"/>
                  </a:cubicBezTo>
                  <a:cubicBezTo>
                    <a:pt x="8426" y="10490"/>
                    <a:pt x="9054" y="12819"/>
                    <a:pt x="8984" y="14061"/>
                  </a:cubicBezTo>
                  <a:cubicBezTo>
                    <a:pt x="8914" y="15297"/>
                    <a:pt x="9619" y="20087"/>
                    <a:pt x="16730" y="20087"/>
                  </a:cubicBezTo>
                  <a:cubicBezTo>
                    <a:pt x="16761" y="20087"/>
                    <a:pt x="16792" y="20087"/>
                    <a:pt x="16823" y="20086"/>
                  </a:cubicBezTo>
                  <a:lnTo>
                    <a:pt x="16823" y="6389"/>
                  </a:lnTo>
                  <a:lnTo>
                    <a:pt x="10644" y="1423"/>
                  </a:lnTo>
                  <a:lnTo>
                    <a:pt x="6626" y="28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3100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371475" algn="bl" rotWithShape="0">
                <a:srgbClr val="C7EDF0">
                  <a:alpha val="4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6"/>
            <p:cNvSpPr/>
            <p:nvPr/>
          </p:nvSpPr>
          <p:spPr>
            <a:xfrm>
              <a:off x="6838948" y="3325"/>
              <a:ext cx="2305089" cy="2210890"/>
            </a:xfrm>
            <a:custGeom>
              <a:avLst/>
              <a:gdLst/>
              <a:ahLst/>
              <a:cxnLst/>
              <a:rect l="l" t="t" r="r" b="b"/>
              <a:pathLst>
                <a:path w="12345" h="11854" extrusionOk="0">
                  <a:moveTo>
                    <a:pt x="781" y="0"/>
                  </a:moveTo>
                  <a:cubicBezTo>
                    <a:pt x="726" y="126"/>
                    <a:pt x="698" y="238"/>
                    <a:pt x="642" y="363"/>
                  </a:cubicBezTo>
                  <a:cubicBezTo>
                    <a:pt x="0" y="2451"/>
                    <a:pt x="1829" y="4886"/>
                    <a:pt x="3998" y="4886"/>
                  </a:cubicBezTo>
                  <a:cubicBezTo>
                    <a:pt x="4046" y="4886"/>
                    <a:pt x="4095" y="4885"/>
                    <a:pt x="4143" y="4882"/>
                  </a:cubicBezTo>
                  <a:cubicBezTo>
                    <a:pt x="4519" y="4864"/>
                    <a:pt x="4908" y="4785"/>
                    <a:pt x="5285" y="4785"/>
                  </a:cubicBezTo>
                  <a:cubicBezTo>
                    <a:pt x="5480" y="4785"/>
                    <a:pt x="5673" y="4806"/>
                    <a:pt x="5859" y="4868"/>
                  </a:cubicBezTo>
                  <a:cubicBezTo>
                    <a:pt x="6556" y="5078"/>
                    <a:pt x="6975" y="5789"/>
                    <a:pt x="7156" y="6487"/>
                  </a:cubicBezTo>
                  <a:cubicBezTo>
                    <a:pt x="7351" y="7184"/>
                    <a:pt x="7351" y="7923"/>
                    <a:pt x="7532" y="8621"/>
                  </a:cubicBezTo>
                  <a:cubicBezTo>
                    <a:pt x="7965" y="10308"/>
                    <a:pt x="9513" y="11703"/>
                    <a:pt x="11257" y="11843"/>
                  </a:cubicBezTo>
                  <a:cubicBezTo>
                    <a:pt x="11350" y="11850"/>
                    <a:pt x="11443" y="11853"/>
                    <a:pt x="11535" y="11853"/>
                  </a:cubicBezTo>
                  <a:cubicBezTo>
                    <a:pt x="11800" y="11853"/>
                    <a:pt x="12058" y="11825"/>
                    <a:pt x="12317" y="11773"/>
                  </a:cubicBezTo>
                  <a:lnTo>
                    <a:pt x="12317" y="1116"/>
                  </a:lnTo>
                  <a:cubicBezTo>
                    <a:pt x="12345" y="489"/>
                    <a:pt x="11857" y="0"/>
                    <a:pt x="11243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3100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6"/>
            <p:cNvSpPr/>
            <p:nvPr/>
          </p:nvSpPr>
          <p:spPr>
            <a:xfrm rot="10800000" flipH="1">
              <a:off x="2850" y="1504981"/>
              <a:ext cx="5964978" cy="3638119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6"/>
            <p:cNvSpPr/>
            <p:nvPr/>
          </p:nvSpPr>
          <p:spPr>
            <a:xfrm>
              <a:off x="452475" y="539396"/>
              <a:ext cx="1648500" cy="1648500"/>
            </a:xfrm>
            <a:prstGeom prst="ellipse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" name="Google Shape;183;p16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fr-FR"/>
              <a:t>Modifiez le style du titre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017100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oogle Shape;185;p17"/>
          <p:cNvGrpSpPr/>
          <p:nvPr/>
        </p:nvGrpSpPr>
        <p:grpSpPr>
          <a:xfrm>
            <a:off x="3790" y="342"/>
            <a:ext cx="12184423" cy="6857316"/>
            <a:chOff x="2842" y="390"/>
            <a:chExt cx="9138317" cy="5142987"/>
          </a:xfrm>
        </p:grpSpPr>
        <p:sp>
          <p:nvSpPr>
            <p:cNvPr id="186" name="Google Shape;186;p17"/>
            <p:cNvSpPr/>
            <p:nvPr/>
          </p:nvSpPr>
          <p:spPr>
            <a:xfrm>
              <a:off x="2842" y="390"/>
              <a:ext cx="9138317" cy="5142716"/>
            </a:xfrm>
            <a:custGeom>
              <a:avLst/>
              <a:gdLst/>
              <a:ahLst/>
              <a:cxnLst/>
              <a:rect l="l" t="t" r="r" b="b"/>
              <a:pathLst>
                <a:path w="285751" h="160735" extrusionOk="0">
                  <a:moveTo>
                    <a:pt x="1" y="0"/>
                  </a:moveTo>
                  <a:lnTo>
                    <a:pt x="1" y="160734"/>
                  </a:lnTo>
                  <a:lnTo>
                    <a:pt x="285751" y="160734"/>
                  </a:lnTo>
                  <a:lnTo>
                    <a:pt x="285751" y="0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65000">
                  <a:srgbClr val="E4F8F9"/>
                </a:gs>
                <a:gs pos="100000">
                  <a:srgbClr val="C7EDF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7" name="Google Shape;187;p17"/>
            <p:cNvGrpSpPr/>
            <p:nvPr/>
          </p:nvGrpSpPr>
          <p:grpSpPr>
            <a:xfrm rot="-5400000">
              <a:off x="4211660" y="213893"/>
              <a:ext cx="3749366" cy="6109604"/>
              <a:chOff x="2597675" y="1705125"/>
              <a:chExt cx="359200" cy="571600"/>
            </a:xfrm>
          </p:grpSpPr>
          <p:sp>
            <p:nvSpPr>
              <p:cNvPr id="188" name="Google Shape;188;p17"/>
              <p:cNvSpPr/>
              <p:nvPr/>
            </p:nvSpPr>
            <p:spPr>
              <a:xfrm>
                <a:off x="2598025" y="1705125"/>
                <a:ext cx="358850" cy="571600"/>
              </a:xfrm>
              <a:custGeom>
                <a:avLst/>
                <a:gdLst/>
                <a:ahLst/>
                <a:cxnLst/>
                <a:rect l="l" t="t" r="r" b="b"/>
                <a:pathLst>
                  <a:path w="14354" h="22864" extrusionOk="0">
                    <a:moveTo>
                      <a:pt x="7154" y="1"/>
                    </a:moveTo>
                    <a:cubicBezTo>
                      <a:pt x="4545" y="1"/>
                      <a:pt x="1938" y="984"/>
                      <a:pt x="1" y="2750"/>
                    </a:cubicBezTo>
                    <a:lnTo>
                      <a:pt x="1" y="22864"/>
                    </a:lnTo>
                    <a:lnTo>
                      <a:pt x="14131" y="22864"/>
                    </a:lnTo>
                    <a:cubicBezTo>
                      <a:pt x="13838" y="22055"/>
                      <a:pt x="13377" y="21301"/>
                      <a:pt x="12791" y="20674"/>
                    </a:cubicBezTo>
                    <a:cubicBezTo>
                      <a:pt x="11885" y="19739"/>
                      <a:pt x="10671" y="19084"/>
                      <a:pt x="10030" y="17954"/>
                    </a:cubicBezTo>
                    <a:cubicBezTo>
                      <a:pt x="9193" y="16517"/>
                      <a:pt x="9458" y="14662"/>
                      <a:pt x="10169" y="13155"/>
                    </a:cubicBezTo>
                    <a:cubicBezTo>
                      <a:pt x="10881" y="11649"/>
                      <a:pt x="11982" y="10366"/>
                      <a:pt x="12861" y="8957"/>
                    </a:cubicBezTo>
                    <a:cubicBezTo>
                      <a:pt x="13712" y="7520"/>
                      <a:pt x="14354" y="5832"/>
                      <a:pt x="13963" y="4214"/>
                    </a:cubicBezTo>
                    <a:cubicBezTo>
                      <a:pt x="13447" y="1955"/>
                      <a:pt x="11132" y="546"/>
                      <a:pt x="8844" y="141"/>
                    </a:cubicBezTo>
                    <a:cubicBezTo>
                      <a:pt x="8285" y="47"/>
                      <a:pt x="7720" y="1"/>
                      <a:pt x="7154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31000">
                    <a:srgbClr val="FFFFFF"/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357188" algn="bl" rotWithShape="0">
                  <a:srgbClr val="C7EDF0">
                    <a:alpha val="37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17"/>
              <p:cNvSpPr/>
              <p:nvPr/>
            </p:nvSpPr>
            <p:spPr>
              <a:xfrm>
                <a:off x="2597675" y="1883900"/>
                <a:ext cx="197050" cy="392825"/>
              </a:xfrm>
              <a:custGeom>
                <a:avLst/>
                <a:gdLst/>
                <a:ahLst/>
                <a:cxnLst/>
                <a:rect l="l" t="t" r="r" b="b"/>
                <a:pathLst>
                  <a:path w="7882" h="15713" extrusionOk="0">
                    <a:moveTo>
                      <a:pt x="3114" y="0"/>
                    </a:moveTo>
                    <a:cubicBezTo>
                      <a:pt x="2037" y="0"/>
                      <a:pt x="957" y="254"/>
                      <a:pt x="1" y="732"/>
                    </a:cubicBezTo>
                    <a:lnTo>
                      <a:pt x="1" y="15713"/>
                    </a:lnTo>
                    <a:lnTo>
                      <a:pt x="7882" y="15713"/>
                    </a:lnTo>
                    <a:cubicBezTo>
                      <a:pt x="7756" y="14862"/>
                      <a:pt x="7393" y="14025"/>
                      <a:pt x="6780" y="13411"/>
                    </a:cubicBezTo>
                    <a:cubicBezTo>
                      <a:pt x="6194" y="12811"/>
                      <a:pt x="5413" y="12393"/>
                      <a:pt x="4994" y="11654"/>
                    </a:cubicBezTo>
                    <a:cubicBezTo>
                      <a:pt x="4450" y="10733"/>
                      <a:pt x="4618" y="9505"/>
                      <a:pt x="5078" y="8529"/>
                    </a:cubicBezTo>
                    <a:cubicBezTo>
                      <a:pt x="5552" y="7553"/>
                      <a:pt x="6264" y="6716"/>
                      <a:pt x="6822" y="5795"/>
                    </a:cubicBezTo>
                    <a:cubicBezTo>
                      <a:pt x="7379" y="4875"/>
                      <a:pt x="7798" y="3773"/>
                      <a:pt x="7547" y="2726"/>
                    </a:cubicBezTo>
                    <a:cubicBezTo>
                      <a:pt x="7198" y="1262"/>
                      <a:pt x="5706" y="341"/>
                      <a:pt x="4213" y="90"/>
                    </a:cubicBezTo>
                    <a:cubicBezTo>
                      <a:pt x="3851" y="30"/>
                      <a:pt x="3483" y="0"/>
                      <a:pt x="311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31000">
                    <a:srgbClr val="FFFFFF"/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300038" algn="bl" rotWithShape="0">
                  <a:srgbClr val="C7EDF0">
                    <a:alpha val="4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17"/>
              <p:cNvSpPr/>
              <p:nvPr/>
            </p:nvSpPr>
            <p:spPr>
              <a:xfrm>
                <a:off x="2598025" y="2010625"/>
                <a:ext cx="90000" cy="265750"/>
              </a:xfrm>
              <a:custGeom>
                <a:avLst/>
                <a:gdLst/>
                <a:ahLst/>
                <a:cxnLst/>
                <a:rect l="l" t="t" r="r" b="b"/>
                <a:pathLst>
                  <a:path w="3600" h="10630" extrusionOk="0">
                    <a:moveTo>
                      <a:pt x="1" y="1"/>
                    </a:moveTo>
                    <a:lnTo>
                      <a:pt x="1" y="10630"/>
                    </a:lnTo>
                    <a:lnTo>
                      <a:pt x="3599" y="10630"/>
                    </a:lnTo>
                    <a:cubicBezTo>
                      <a:pt x="2902" y="9946"/>
                      <a:pt x="2023" y="9318"/>
                      <a:pt x="1716" y="8412"/>
                    </a:cubicBezTo>
                    <a:cubicBezTo>
                      <a:pt x="1423" y="7575"/>
                      <a:pt x="1674" y="6640"/>
                      <a:pt x="2051" y="5817"/>
                    </a:cubicBezTo>
                    <a:cubicBezTo>
                      <a:pt x="2414" y="4994"/>
                      <a:pt x="2902" y="4227"/>
                      <a:pt x="3111" y="3362"/>
                    </a:cubicBezTo>
                    <a:cubicBezTo>
                      <a:pt x="3320" y="2484"/>
                      <a:pt x="3181" y="1465"/>
                      <a:pt x="2470" y="894"/>
                    </a:cubicBezTo>
                    <a:cubicBezTo>
                      <a:pt x="1772" y="363"/>
                      <a:pt x="740" y="405"/>
                      <a:pt x="1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31000">
                    <a:srgbClr val="FFFFFF"/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1" name="Google Shape;191;p17"/>
            <p:cNvSpPr/>
            <p:nvPr/>
          </p:nvSpPr>
          <p:spPr>
            <a:xfrm>
              <a:off x="5068" y="1509"/>
              <a:ext cx="3214386" cy="2305869"/>
            </a:xfrm>
            <a:custGeom>
              <a:avLst/>
              <a:gdLst/>
              <a:ahLst/>
              <a:cxnLst/>
              <a:rect l="l" t="t" r="r" b="b"/>
              <a:pathLst>
                <a:path w="40578" h="29109" extrusionOk="0">
                  <a:moveTo>
                    <a:pt x="1" y="0"/>
                  </a:moveTo>
                  <a:lnTo>
                    <a:pt x="1" y="19947"/>
                  </a:lnTo>
                  <a:cubicBezTo>
                    <a:pt x="706" y="19708"/>
                    <a:pt x="1427" y="19554"/>
                    <a:pt x="2152" y="19554"/>
                  </a:cubicBezTo>
                  <a:cubicBezTo>
                    <a:pt x="2402" y="19554"/>
                    <a:pt x="2652" y="19573"/>
                    <a:pt x="2902" y="19612"/>
                  </a:cubicBezTo>
                  <a:cubicBezTo>
                    <a:pt x="4729" y="19877"/>
                    <a:pt x="6208" y="21202"/>
                    <a:pt x="7393" y="22625"/>
                  </a:cubicBezTo>
                  <a:cubicBezTo>
                    <a:pt x="8565" y="24062"/>
                    <a:pt x="9555" y="25652"/>
                    <a:pt x="10950" y="26851"/>
                  </a:cubicBezTo>
                  <a:cubicBezTo>
                    <a:pt x="12798" y="28416"/>
                    <a:pt x="15213" y="29108"/>
                    <a:pt x="17656" y="29108"/>
                  </a:cubicBezTo>
                  <a:cubicBezTo>
                    <a:pt x="18828" y="29108"/>
                    <a:pt x="20007" y="28949"/>
                    <a:pt x="21133" y="28651"/>
                  </a:cubicBezTo>
                  <a:cubicBezTo>
                    <a:pt x="23923" y="27897"/>
                    <a:pt x="26573" y="26293"/>
                    <a:pt x="28093" y="23838"/>
                  </a:cubicBezTo>
                  <a:cubicBezTo>
                    <a:pt x="29614" y="21370"/>
                    <a:pt x="29767" y="18022"/>
                    <a:pt x="28107" y="15679"/>
                  </a:cubicBezTo>
                  <a:cubicBezTo>
                    <a:pt x="27047" y="14172"/>
                    <a:pt x="25387" y="13196"/>
                    <a:pt x="24076" y="11884"/>
                  </a:cubicBezTo>
                  <a:cubicBezTo>
                    <a:pt x="22793" y="10587"/>
                    <a:pt x="21844" y="8537"/>
                    <a:pt x="22709" y="6919"/>
                  </a:cubicBezTo>
                  <a:cubicBezTo>
                    <a:pt x="23365" y="5663"/>
                    <a:pt x="24885" y="5092"/>
                    <a:pt x="26308" y="5078"/>
                  </a:cubicBezTo>
                  <a:cubicBezTo>
                    <a:pt x="27730" y="5078"/>
                    <a:pt x="29097" y="5524"/>
                    <a:pt x="30492" y="5845"/>
                  </a:cubicBezTo>
                  <a:cubicBezTo>
                    <a:pt x="31488" y="6073"/>
                    <a:pt x="32547" y="6212"/>
                    <a:pt x="33594" y="6212"/>
                  </a:cubicBezTo>
                  <a:cubicBezTo>
                    <a:pt x="35743" y="6212"/>
                    <a:pt x="37836" y="5626"/>
                    <a:pt x="39196" y="4031"/>
                  </a:cubicBezTo>
                  <a:cubicBezTo>
                    <a:pt x="40145" y="2916"/>
                    <a:pt x="40563" y="1465"/>
                    <a:pt x="40577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3100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7"/>
            <p:cNvSpPr/>
            <p:nvPr/>
          </p:nvSpPr>
          <p:spPr>
            <a:xfrm>
              <a:off x="6910425" y="1158521"/>
              <a:ext cx="1648500" cy="1648500"/>
            </a:xfrm>
            <a:prstGeom prst="ellipse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7"/>
            <p:cNvSpPr/>
            <p:nvPr/>
          </p:nvSpPr>
          <p:spPr>
            <a:xfrm>
              <a:off x="519150" y="2082453"/>
              <a:ext cx="2700300" cy="2700300"/>
            </a:xfrm>
            <a:prstGeom prst="ellipse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7"/>
            <p:cNvSpPr/>
            <p:nvPr/>
          </p:nvSpPr>
          <p:spPr>
            <a:xfrm>
              <a:off x="6551125" y="900673"/>
              <a:ext cx="960000" cy="960000"/>
            </a:xfrm>
            <a:prstGeom prst="ellipse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5" name="Google Shape;195;p17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196" name="Google Shape;196;p17"/>
          <p:cNvSpPr txBox="1">
            <a:spLocks noGrp="1"/>
          </p:cNvSpPr>
          <p:nvPr>
            <p:ph type="subTitle" idx="1"/>
          </p:nvPr>
        </p:nvSpPr>
        <p:spPr>
          <a:xfrm>
            <a:off x="1878667" y="2250017"/>
            <a:ext cx="3170000" cy="6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  <p:sp>
        <p:nvSpPr>
          <p:cNvPr id="197" name="Google Shape;197;p17"/>
          <p:cNvSpPr txBox="1">
            <a:spLocks noGrp="1"/>
          </p:cNvSpPr>
          <p:nvPr>
            <p:ph type="subTitle" idx="2"/>
          </p:nvPr>
        </p:nvSpPr>
        <p:spPr>
          <a:xfrm>
            <a:off x="1878667" y="2754093"/>
            <a:ext cx="3170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  <p:sp>
        <p:nvSpPr>
          <p:cNvPr id="198" name="Google Shape;198;p17"/>
          <p:cNvSpPr txBox="1">
            <a:spLocks noGrp="1"/>
          </p:cNvSpPr>
          <p:nvPr>
            <p:ph type="subTitle" idx="3"/>
          </p:nvPr>
        </p:nvSpPr>
        <p:spPr>
          <a:xfrm>
            <a:off x="1878667" y="4344100"/>
            <a:ext cx="3170000" cy="6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  <p:sp>
        <p:nvSpPr>
          <p:cNvPr id="199" name="Google Shape;199;p17"/>
          <p:cNvSpPr txBox="1">
            <a:spLocks noGrp="1"/>
          </p:cNvSpPr>
          <p:nvPr>
            <p:ph type="subTitle" idx="4"/>
          </p:nvPr>
        </p:nvSpPr>
        <p:spPr>
          <a:xfrm>
            <a:off x="1878667" y="4838267"/>
            <a:ext cx="3170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  <p:sp>
        <p:nvSpPr>
          <p:cNvPr id="200" name="Google Shape;200;p17"/>
          <p:cNvSpPr txBox="1">
            <a:spLocks noGrp="1"/>
          </p:cNvSpPr>
          <p:nvPr>
            <p:ph type="subTitle" idx="5"/>
          </p:nvPr>
        </p:nvSpPr>
        <p:spPr>
          <a:xfrm>
            <a:off x="7161600" y="2250017"/>
            <a:ext cx="3170000" cy="6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  <p:sp>
        <p:nvSpPr>
          <p:cNvPr id="201" name="Google Shape;201;p17"/>
          <p:cNvSpPr txBox="1">
            <a:spLocks noGrp="1"/>
          </p:cNvSpPr>
          <p:nvPr>
            <p:ph type="subTitle" idx="6"/>
          </p:nvPr>
        </p:nvSpPr>
        <p:spPr>
          <a:xfrm>
            <a:off x="7161600" y="2754093"/>
            <a:ext cx="3170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  <p:sp>
        <p:nvSpPr>
          <p:cNvPr id="202" name="Google Shape;202;p17"/>
          <p:cNvSpPr txBox="1">
            <a:spLocks noGrp="1"/>
          </p:cNvSpPr>
          <p:nvPr>
            <p:ph type="subTitle" idx="7"/>
          </p:nvPr>
        </p:nvSpPr>
        <p:spPr>
          <a:xfrm>
            <a:off x="7161600" y="4344100"/>
            <a:ext cx="3170000" cy="6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  <p:sp>
        <p:nvSpPr>
          <p:cNvPr id="203" name="Google Shape;203;p17"/>
          <p:cNvSpPr txBox="1">
            <a:spLocks noGrp="1"/>
          </p:cNvSpPr>
          <p:nvPr>
            <p:ph type="subTitle" idx="8"/>
          </p:nvPr>
        </p:nvSpPr>
        <p:spPr>
          <a:xfrm>
            <a:off x="7161600" y="4838267"/>
            <a:ext cx="3170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49999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18"/>
          <p:cNvGrpSpPr/>
          <p:nvPr/>
        </p:nvGrpSpPr>
        <p:grpSpPr>
          <a:xfrm>
            <a:off x="991" y="-1761"/>
            <a:ext cx="12190019" cy="6861521"/>
            <a:chOff x="-8" y="379"/>
            <a:chExt cx="9142514" cy="5146141"/>
          </a:xfrm>
        </p:grpSpPr>
        <p:sp>
          <p:nvSpPr>
            <p:cNvPr id="206" name="Google Shape;206;p18"/>
            <p:cNvSpPr/>
            <p:nvPr/>
          </p:nvSpPr>
          <p:spPr>
            <a:xfrm>
              <a:off x="-8" y="2090"/>
              <a:ext cx="9138317" cy="5142716"/>
            </a:xfrm>
            <a:custGeom>
              <a:avLst/>
              <a:gdLst/>
              <a:ahLst/>
              <a:cxnLst/>
              <a:rect l="l" t="t" r="r" b="b"/>
              <a:pathLst>
                <a:path w="285751" h="160735" extrusionOk="0">
                  <a:moveTo>
                    <a:pt x="1" y="0"/>
                  </a:moveTo>
                  <a:lnTo>
                    <a:pt x="1" y="160734"/>
                  </a:lnTo>
                  <a:lnTo>
                    <a:pt x="285751" y="160734"/>
                  </a:lnTo>
                  <a:lnTo>
                    <a:pt x="285751" y="0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65000">
                  <a:srgbClr val="E4F8F9"/>
                </a:gs>
                <a:gs pos="100000">
                  <a:srgbClr val="C7EDF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8"/>
            <p:cNvSpPr/>
            <p:nvPr/>
          </p:nvSpPr>
          <p:spPr>
            <a:xfrm>
              <a:off x="-4" y="739369"/>
              <a:ext cx="7891673" cy="4407151"/>
            </a:xfrm>
            <a:custGeom>
              <a:avLst/>
              <a:gdLst/>
              <a:ahLst/>
              <a:cxnLst/>
              <a:rect l="l" t="t" r="r" b="b"/>
              <a:pathLst>
                <a:path w="246769" h="137745" extrusionOk="0">
                  <a:moveTo>
                    <a:pt x="0" y="1"/>
                  </a:moveTo>
                  <a:lnTo>
                    <a:pt x="0" y="137744"/>
                  </a:lnTo>
                  <a:lnTo>
                    <a:pt x="48863" y="137744"/>
                  </a:lnTo>
                  <a:cubicBezTo>
                    <a:pt x="52899" y="135018"/>
                    <a:pt x="56602" y="132124"/>
                    <a:pt x="59817" y="129338"/>
                  </a:cubicBezTo>
                  <a:cubicBezTo>
                    <a:pt x="73462" y="117515"/>
                    <a:pt x="86475" y="103109"/>
                    <a:pt x="104394" y="98013"/>
                  </a:cubicBezTo>
                  <a:cubicBezTo>
                    <a:pt x="108425" y="96865"/>
                    <a:pt x="112610" y="96320"/>
                    <a:pt x="116815" y="96320"/>
                  </a:cubicBezTo>
                  <a:cubicBezTo>
                    <a:pt x="130409" y="96320"/>
                    <a:pt x="144224" y="102019"/>
                    <a:pt x="153817" y="111503"/>
                  </a:cubicBezTo>
                  <a:cubicBezTo>
                    <a:pt x="160949" y="118563"/>
                    <a:pt x="165366" y="127909"/>
                    <a:pt x="168509" y="137744"/>
                  </a:cubicBezTo>
                  <a:lnTo>
                    <a:pt x="246769" y="137744"/>
                  </a:lnTo>
                  <a:cubicBezTo>
                    <a:pt x="237601" y="135446"/>
                    <a:pt x="228374" y="133315"/>
                    <a:pt x="219599" y="129350"/>
                  </a:cubicBezTo>
                  <a:cubicBezTo>
                    <a:pt x="203645" y="122183"/>
                    <a:pt x="195370" y="106490"/>
                    <a:pt x="185559" y="92905"/>
                  </a:cubicBezTo>
                  <a:cubicBezTo>
                    <a:pt x="174891" y="78130"/>
                    <a:pt x="161223" y="67747"/>
                    <a:pt x="144578" y="60330"/>
                  </a:cubicBezTo>
                  <a:cubicBezTo>
                    <a:pt x="123992" y="51126"/>
                    <a:pt x="102882" y="50507"/>
                    <a:pt x="80796" y="48638"/>
                  </a:cubicBezTo>
                  <a:cubicBezTo>
                    <a:pt x="58233" y="46733"/>
                    <a:pt x="35016" y="41316"/>
                    <a:pt x="17550" y="26040"/>
                  </a:cubicBezTo>
                  <a:cubicBezTo>
                    <a:pt x="9835" y="19277"/>
                    <a:pt x="3739" y="10026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63000">
                  <a:srgbClr val="E4F8F9"/>
                </a:gs>
                <a:gs pos="100000">
                  <a:srgbClr val="AAE3E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771525" algn="bl" rotWithShape="0">
                <a:srgbClr val="C7EDF0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8"/>
            <p:cNvSpPr/>
            <p:nvPr/>
          </p:nvSpPr>
          <p:spPr>
            <a:xfrm>
              <a:off x="2962339" y="379"/>
              <a:ext cx="6179815" cy="2015173"/>
            </a:xfrm>
            <a:custGeom>
              <a:avLst/>
              <a:gdLst/>
              <a:ahLst/>
              <a:cxnLst/>
              <a:rect l="l" t="t" r="r" b="b"/>
              <a:pathLst>
                <a:path w="193240" h="62984" extrusionOk="0">
                  <a:moveTo>
                    <a:pt x="11681" y="0"/>
                  </a:moveTo>
                  <a:cubicBezTo>
                    <a:pt x="9716" y="6537"/>
                    <a:pt x="6025" y="12430"/>
                    <a:pt x="4299" y="19121"/>
                  </a:cubicBezTo>
                  <a:cubicBezTo>
                    <a:pt x="1" y="35719"/>
                    <a:pt x="11574" y="53769"/>
                    <a:pt x="26992" y="60257"/>
                  </a:cubicBezTo>
                  <a:cubicBezTo>
                    <a:pt x="30979" y="61935"/>
                    <a:pt x="35144" y="62668"/>
                    <a:pt x="39367" y="62668"/>
                  </a:cubicBezTo>
                  <a:cubicBezTo>
                    <a:pt x="55764" y="62668"/>
                    <a:pt x="73049" y="51616"/>
                    <a:pt x="84297" y="41874"/>
                  </a:cubicBezTo>
                  <a:cubicBezTo>
                    <a:pt x="97525" y="30420"/>
                    <a:pt x="110157" y="16431"/>
                    <a:pt x="127564" y="11490"/>
                  </a:cubicBezTo>
                  <a:cubicBezTo>
                    <a:pt x="131476" y="10379"/>
                    <a:pt x="135536" y="9850"/>
                    <a:pt x="139617" y="9850"/>
                  </a:cubicBezTo>
                  <a:cubicBezTo>
                    <a:pt x="152811" y="9850"/>
                    <a:pt x="166220" y="15374"/>
                    <a:pt x="175523" y="24586"/>
                  </a:cubicBezTo>
                  <a:cubicBezTo>
                    <a:pt x="185524" y="34480"/>
                    <a:pt x="190024" y="49030"/>
                    <a:pt x="193239" y="62984"/>
                  </a:cubicBezTo>
                  <a:lnTo>
                    <a:pt x="193239" y="0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58999">
                  <a:srgbClr val="E4F8F9"/>
                </a:gs>
                <a:gs pos="70000">
                  <a:srgbClr val="E4F8F9"/>
                </a:gs>
                <a:gs pos="100000">
                  <a:srgbClr val="AAE3E8"/>
                </a:gs>
              </a:gsLst>
              <a:lin ang="0" scaled="0"/>
            </a:gradFill>
            <a:ln>
              <a:noFill/>
            </a:ln>
            <a:effectLst>
              <a:outerShdw blurRad="571500" dist="9525" dir="5400000" algn="bl" rotWithShape="0">
                <a:srgbClr val="C7EDF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8"/>
            <p:cNvSpPr/>
            <p:nvPr/>
          </p:nvSpPr>
          <p:spPr>
            <a:xfrm>
              <a:off x="6974038" y="1328652"/>
              <a:ext cx="2168468" cy="3595758"/>
            </a:xfrm>
            <a:custGeom>
              <a:avLst/>
              <a:gdLst/>
              <a:ahLst/>
              <a:cxnLst/>
              <a:rect l="l" t="t" r="r" b="b"/>
              <a:pathLst>
                <a:path w="67807" h="112385" extrusionOk="0">
                  <a:moveTo>
                    <a:pt x="29070" y="1"/>
                  </a:moveTo>
                  <a:cubicBezTo>
                    <a:pt x="26384" y="1"/>
                    <a:pt x="23570" y="742"/>
                    <a:pt x="20646" y="2443"/>
                  </a:cubicBezTo>
                  <a:cubicBezTo>
                    <a:pt x="11538" y="7753"/>
                    <a:pt x="4680" y="17480"/>
                    <a:pt x="3335" y="28053"/>
                  </a:cubicBezTo>
                  <a:cubicBezTo>
                    <a:pt x="1" y="54402"/>
                    <a:pt x="19420" y="69618"/>
                    <a:pt x="37029" y="85477"/>
                  </a:cubicBezTo>
                  <a:cubicBezTo>
                    <a:pt x="44923" y="92597"/>
                    <a:pt x="50793" y="102788"/>
                    <a:pt x="59746" y="108611"/>
                  </a:cubicBezTo>
                  <a:cubicBezTo>
                    <a:pt x="62187" y="110182"/>
                    <a:pt x="64902" y="111468"/>
                    <a:pt x="67795" y="112385"/>
                  </a:cubicBezTo>
                  <a:lnTo>
                    <a:pt x="67795" y="39959"/>
                  </a:lnTo>
                  <a:lnTo>
                    <a:pt x="67807" y="39959"/>
                  </a:lnTo>
                  <a:cubicBezTo>
                    <a:pt x="67402" y="39328"/>
                    <a:pt x="67021" y="38721"/>
                    <a:pt x="66628" y="38114"/>
                  </a:cubicBezTo>
                  <a:cubicBezTo>
                    <a:pt x="60294" y="28125"/>
                    <a:pt x="53234" y="18028"/>
                    <a:pt x="45399" y="9158"/>
                  </a:cubicBezTo>
                  <a:cubicBezTo>
                    <a:pt x="40796" y="3956"/>
                    <a:pt x="35276" y="1"/>
                    <a:pt x="29070" y="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4000">
                  <a:srgbClr val="E4F8F9"/>
                </a:gs>
                <a:gs pos="100000">
                  <a:srgbClr val="C7EDF0"/>
                </a:gs>
              </a:gsLst>
              <a:lin ang="2698631" scaled="0"/>
            </a:gradFill>
            <a:ln>
              <a:noFill/>
            </a:ln>
            <a:effectLst>
              <a:outerShdw blurRad="471488" algn="bl" rotWithShape="0">
                <a:srgbClr val="C7EDF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8"/>
            <p:cNvSpPr/>
            <p:nvPr/>
          </p:nvSpPr>
          <p:spPr>
            <a:xfrm>
              <a:off x="8867574" y="2713747"/>
              <a:ext cx="16022" cy="13982"/>
            </a:xfrm>
            <a:custGeom>
              <a:avLst/>
              <a:gdLst/>
              <a:ahLst/>
              <a:cxnLst/>
              <a:rect l="l" t="t" r="r" b="b"/>
              <a:pathLst>
                <a:path w="501" h="437" extrusionOk="0">
                  <a:moveTo>
                    <a:pt x="347" y="1"/>
                  </a:moveTo>
                  <a:cubicBezTo>
                    <a:pt x="279" y="1"/>
                    <a:pt x="150" y="29"/>
                    <a:pt x="1" y="38"/>
                  </a:cubicBezTo>
                  <a:cubicBezTo>
                    <a:pt x="96" y="240"/>
                    <a:pt x="132" y="371"/>
                    <a:pt x="215" y="431"/>
                  </a:cubicBezTo>
                  <a:cubicBezTo>
                    <a:pt x="223" y="435"/>
                    <a:pt x="233" y="436"/>
                    <a:pt x="244" y="436"/>
                  </a:cubicBezTo>
                  <a:cubicBezTo>
                    <a:pt x="304" y="436"/>
                    <a:pt x="411" y="391"/>
                    <a:pt x="501" y="371"/>
                  </a:cubicBezTo>
                  <a:cubicBezTo>
                    <a:pt x="477" y="252"/>
                    <a:pt x="477" y="121"/>
                    <a:pt x="394" y="14"/>
                  </a:cubicBezTo>
                  <a:cubicBezTo>
                    <a:pt x="387" y="5"/>
                    <a:pt x="371" y="1"/>
                    <a:pt x="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8"/>
            <p:cNvSpPr/>
            <p:nvPr/>
          </p:nvSpPr>
          <p:spPr>
            <a:xfrm>
              <a:off x="9113180" y="2750733"/>
              <a:ext cx="15254" cy="16413"/>
            </a:xfrm>
            <a:custGeom>
              <a:avLst/>
              <a:gdLst/>
              <a:ahLst/>
              <a:cxnLst/>
              <a:rect l="l" t="t" r="r" b="b"/>
              <a:pathLst>
                <a:path w="477" h="513" extrusionOk="0">
                  <a:moveTo>
                    <a:pt x="381" y="1"/>
                  </a:moveTo>
                  <a:cubicBezTo>
                    <a:pt x="262" y="25"/>
                    <a:pt x="131" y="25"/>
                    <a:pt x="24" y="108"/>
                  </a:cubicBezTo>
                  <a:cubicBezTo>
                    <a:pt x="0" y="132"/>
                    <a:pt x="36" y="299"/>
                    <a:pt x="60" y="513"/>
                  </a:cubicBezTo>
                  <a:cubicBezTo>
                    <a:pt x="250" y="418"/>
                    <a:pt x="381" y="370"/>
                    <a:pt x="441" y="287"/>
                  </a:cubicBezTo>
                  <a:cubicBezTo>
                    <a:pt x="476" y="239"/>
                    <a:pt x="417" y="108"/>
                    <a:pt x="3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8"/>
            <p:cNvSpPr/>
            <p:nvPr/>
          </p:nvSpPr>
          <p:spPr>
            <a:xfrm>
              <a:off x="239900" y="251050"/>
              <a:ext cx="2516100" cy="2516100"/>
            </a:xfrm>
            <a:prstGeom prst="ellipse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8"/>
            <p:cNvSpPr/>
            <p:nvPr/>
          </p:nvSpPr>
          <p:spPr>
            <a:xfrm>
              <a:off x="6775500" y="2542300"/>
              <a:ext cx="1655400" cy="1655400"/>
            </a:xfrm>
            <a:prstGeom prst="ellipse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18"/>
          <p:cNvSpPr/>
          <p:nvPr/>
        </p:nvSpPr>
        <p:spPr>
          <a:xfrm>
            <a:off x="6107400" y="-100"/>
            <a:ext cx="6096000" cy="6858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57200" algn="bl" rotWithShape="0">
              <a:schemeClr val="accent3">
                <a:alpha val="3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8"/>
          <p:cNvSpPr txBox="1">
            <a:spLocks noGrp="1"/>
          </p:cNvSpPr>
          <p:nvPr>
            <p:ph type="title"/>
          </p:nvPr>
        </p:nvSpPr>
        <p:spPr>
          <a:xfrm>
            <a:off x="950800" y="4076951"/>
            <a:ext cx="36332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216" name="Google Shape;216;p18"/>
          <p:cNvSpPr txBox="1">
            <a:spLocks noGrp="1"/>
          </p:cNvSpPr>
          <p:nvPr>
            <p:ph type="subTitle" idx="1"/>
          </p:nvPr>
        </p:nvSpPr>
        <p:spPr>
          <a:xfrm>
            <a:off x="7071600" y="1285667"/>
            <a:ext cx="4169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  <p:sp>
        <p:nvSpPr>
          <p:cNvPr id="217" name="Google Shape;217;p18"/>
          <p:cNvSpPr txBox="1">
            <a:spLocks noGrp="1"/>
          </p:cNvSpPr>
          <p:nvPr>
            <p:ph type="subTitle" idx="2"/>
          </p:nvPr>
        </p:nvSpPr>
        <p:spPr>
          <a:xfrm>
            <a:off x="7071600" y="3218933"/>
            <a:ext cx="4169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  <p:sp>
        <p:nvSpPr>
          <p:cNvPr id="218" name="Google Shape;218;p18"/>
          <p:cNvSpPr txBox="1">
            <a:spLocks noGrp="1"/>
          </p:cNvSpPr>
          <p:nvPr>
            <p:ph type="subTitle" idx="3"/>
          </p:nvPr>
        </p:nvSpPr>
        <p:spPr>
          <a:xfrm>
            <a:off x="7071600" y="5173600"/>
            <a:ext cx="4169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  <p:sp>
        <p:nvSpPr>
          <p:cNvPr id="219" name="Google Shape;219;p18"/>
          <p:cNvSpPr txBox="1">
            <a:spLocks noGrp="1"/>
          </p:cNvSpPr>
          <p:nvPr>
            <p:ph type="title" idx="4" hasCustomPrompt="1"/>
          </p:nvPr>
        </p:nvSpPr>
        <p:spPr>
          <a:xfrm>
            <a:off x="5626533" y="1192617"/>
            <a:ext cx="938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0" name="Google Shape;220;p18"/>
          <p:cNvSpPr txBox="1">
            <a:spLocks noGrp="1"/>
          </p:cNvSpPr>
          <p:nvPr>
            <p:ph type="title" idx="5" hasCustomPrompt="1"/>
          </p:nvPr>
        </p:nvSpPr>
        <p:spPr>
          <a:xfrm>
            <a:off x="5626533" y="3160800"/>
            <a:ext cx="938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1" name="Google Shape;221;p18"/>
          <p:cNvSpPr txBox="1">
            <a:spLocks noGrp="1"/>
          </p:cNvSpPr>
          <p:nvPr>
            <p:ph type="title" idx="6" hasCustomPrompt="1"/>
          </p:nvPr>
        </p:nvSpPr>
        <p:spPr>
          <a:xfrm>
            <a:off x="5626533" y="5041617"/>
            <a:ext cx="938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2" name="Google Shape;222;p18"/>
          <p:cNvSpPr txBox="1">
            <a:spLocks noGrp="1"/>
          </p:cNvSpPr>
          <p:nvPr>
            <p:ph type="subTitle" idx="7"/>
          </p:nvPr>
        </p:nvSpPr>
        <p:spPr>
          <a:xfrm>
            <a:off x="7071600" y="770000"/>
            <a:ext cx="4169600" cy="6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  <p:sp>
        <p:nvSpPr>
          <p:cNvPr id="223" name="Google Shape;223;p18"/>
          <p:cNvSpPr txBox="1">
            <a:spLocks noGrp="1"/>
          </p:cNvSpPr>
          <p:nvPr>
            <p:ph type="subTitle" idx="8"/>
          </p:nvPr>
        </p:nvSpPr>
        <p:spPr>
          <a:xfrm>
            <a:off x="7071600" y="2715967"/>
            <a:ext cx="4169600" cy="6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  <p:sp>
        <p:nvSpPr>
          <p:cNvPr id="224" name="Google Shape;224;p18"/>
          <p:cNvSpPr txBox="1">
            <a:spLocks noGrp="1"/>
          </p:cNvSpPr>
          <p:nvPr>
            <p:ph type="subTitle" idx="9"/>
          </p:nvPr>
        </p:nvSpPr>
        <p:spPr>
          <a:xfrm>
            <a:off x="7071600" y="4657933"/>
            <a:ext cx="4169600" cy="6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756975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" name="Google Shape;226;p19"/>
          <p:cNvGrpSpPr/>
          <p:nvPr/>
        </p:nvGrpSpPr>
        <p:grpSpPr>
          <a:xfrm>
            <a:off x="1957" y="212"/>
            <a:ext cx="12188089" cy="6857576"/>
            <a:chOff x="92" y="390"/>
            <a:chExt cx="9141067" cy="5143182"/>
          </a:xfrm>
        </p:grpSpPr>
        <p:sp>
          <p:nvSpPr>
            <p:cNvPr id="227" name="Google Shape;227;p19"/>
            <p:cNvSpPr/>
            <p:nvPr/>
          </p:nvSpPr>
          <p:spPr>
            <a:xfrm>
              <a:off x="2842" y="390"/>
              <a:ext cx="9138317" cy="5142716"/>
            </a:xfrm>
            <a:custGeom>
              <a:avLst/>
              <a:gdLst/>
              <a:ahLst/>
              <a:cxnLst/>
              <a:rect l="l" t="t" r="r" b="b"/>
              <a:pathLst>
                <a:path w="285751" h="160735" extrusionOk="0">
                  <a:moveTo>
                    <a:pt x="1" y="0"/>
                  </a:moveTo>
                  <a:lnTo>
                    <a:pt x="1" y="160734"/>
                  </a:lnTo>
                  <a:lnTo>
                    <a:pt x="285751" y="160734"/>
                  </a:lnTo>
                  <a:lnTo>
                    <a:pt x="285751" y="0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65000">
                  <a:srgbClr val="E4F8F9"/>
                </a:gs>
                <a:gs pos="100000">
                  <a:srgbClr val="C7EDF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9"/>
            <p:cNvSpPr/>
            <p:nvPr/>
          </p:nvSpPr>
          <p:spPr>
            <a:xfrm flipH="1">
              <a:off x="5534049" y="2349"/>
              <a:ext cx="3607101" cy="2152776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3100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9"/>
            <p:cNvSpPr/>
            <p:nvPr/>
          </p:nvSpPr>
          <p:spPr>
            <a:xfrm>
              <a:off x="394150" y="409575"/>
              <a:ext cx="2521800" cy="2522100"/>
            </a:xfrm>
            <a:prstGeom prst="ellipse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9"/>
            <p:cNvSpPr/>
            <p:nvPr/>
          </p:nvSpPr>
          <p:spPr>
            <a:xfrm>
              <a:off x="7252150" y="3228975"/>
              <a:ext cx="1493100" cy="1493400"/>
            </a:xfrm>
            <a:prstGeom prst="ellipse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" name="Google Shape;231;p19"/>
            <p:cNvGrpSpPr/>
            <p:nvPr/>
          </p:nvGrpSpPr>
          <p:grpSpPr>
            <a:xfrm rot="5400000" flipH="1">
              <a:off x="1182987" y="211204"/>
              <a:ext cx="3749473" cy="6115263"/>
              <a:chOff x="2597675" y="1705125"/>
              <a:chExt cx="359200" cy="571600"/>
            </a:xfrm>
          </p:grpSpPr>
          <p:sp>
            <p:nvSpPr>
              <p:cNvPr id="232" name="Google Shape;232;p19"/>
              <p:cNvSpPr/>
              <p:nvPr/>
            </p:nvSpPr>
            <p:spPr>
              <a:xfrm>
                <a:off x="2598025" y="1705125"/>
                <a:ext cx="358850" cy="571600"/>
              </a:xfrm>
              <a:custGeom>
                <a:avLst/>
                <a:gdLst/>
                <a:ahLst/>
                <a:cxnLst/>
                <a:rect l="l" t="t" r="r" b="b"/>
                <a:pathLst>
                  <a:path w="14354" h="22864" extrusionOk="0">
                    <a:moveTo>
                      <a:pt x="7154" y="1"/>
                    </a:moveTo>
                    <a:cubicBezTo>
                      <a:pt x="4545" y="1"/>
                      <a:pt x="1938" y="984"/>
                      <a:pt x="1" y="2750"/>
                    </a:cubicBezTo>
                    <a:lnTo>
                      <a:pt x="1" y="22864"/>
                    </a:lnTo>
                    <a:lnTo>
                      <a:pt x="14131" y="22864"/>
                    </a:lnTo>
                    <a:cubicBezTo>
                      <a:pt x="13838" y="22055"/>
                      <a:pt x="13377" y="21301"/>
                      <a:pt x="12791" y="20674"/>
                    </a:cubicBezTo>
                    <a:cubicBezTo>
                      <a:pt x="11885" y="19739"/>
                      <a:pt x="10671" y="19084"/>
                      <a:pt x="10030" y="17954"/>
                    </a:cubicBezTo>
                    <a:cubicBezTo>
                      <a:pt x="9193" y="16517"/>
                      <a:pt x="9458" y="14662"/>
                      <a:pt x="10169" y="13155"/>
                    </a:cubicBezTo>
                    <a:cubicBezTo>
                      <a:pt x="10881" y="11649"/>
                      <a:pt x="11982" y="10366"/>
                      <a:pt x="12861" y="8957"/>
                    </a:cubicBezTo>
                    <a:cubicBezTo>
                      <a:pt x="13712" y="7520"/>
                      <a:pt x="14354" y="5832"/>
                      <a:pt x="13963" y="4214"/>
                    </a:cubicBezTo>
                    <a:cubicBezTo>
                      <a:pt x="13447" y="1955"/>
                      <a:pt x="11132" y="546"/>
                      <a:pt x="8844" y="141"/>
                    </a:cubicBezTo>
                    <a:cubicBezTo>
                      <a:pt x="8285" y="47"/>
                      <a:pt x="7720" y="1"/>
                      <a:pt x="7154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31000">
                    <a:srgbClr val="FFFFFF"/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357188" algn="bl" rotWithShape="0">
                  <a:srgbClr val="C7EDF0">
                    <a:alpha val="37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19"/>
              <p:cNvSpPr/>
              <p:nvPr/>
            </p:nvSpPr>
            <p:spPr>
              <a:xfrm>
                <a:off x="2597675" y="1883900"/>
                <a:ext cx="197050" cy="392825"/>
              </a:xfrm>
              <a:custGeom>
                <a:avLst/>
                <a:gdLst/>
                <a:ahLst/>
                <a:cxnLst/>
                <a:rect l="l" t="t" r="r" b="b"/>
                <a:pathLst>
                  <a:path w="7882" h="15713" extrusionOk="0">
                    <a:moveTo>
                      <a:pt x="3114" y="0"/>
                    </a:moveTo>
                    <a:cubicBezTo>
                      <a:pt x="2037" y="0"/>
                      <a:pt x="957" y="254"/>
                      <a:pt x="1" y="732"/>
                    </a:cubicBezTo>
                    <a:lnTo>
                      <a:pt x="1" y="15713"/>
                    </a:lnTo>
                    <a:lnTo>
                      <a:pt x="7882" y="15713"/>
                    </a:lnTo>
                    <a:cubicBezTo>
                      <a:pt x="7756" y="14862"/>
                      <a:pt x="7393" y="14025"/>
                      <a:pt x="6780" y="13411"/>
                    </a:cubicBezTo>
                    <a:cubicBezTo>
                      <a:pt x="6194" y="12811"/>
                      <a:pt x="5413" y="12393"/>
                      <a:pt x="4994" y="11654"/>
                    </a:cubicBezTo>
                    <a:cubicBezTo>
                      <a:pt x="4450" y="10733"/>
                      <a:pt x="4618" y="9505"/>
                      <a:pt x="5078" y="8529"/>
                    </a:cubicBezTo>
                    <a:cubicBezTo>
                      <a:pt x="5552" y="7553"/>
                      <a:pt x="6264" y="6716"/>
                      <a:pt x="6822" y="5795"/>
                    </a:cubicBezTo>
                    <a:cubicBezTo>
                      <a:pt x="7379" y="4875"/>
                      <a:pt x="7798" y="3773"/>
                      <a:pt x="7547" y="2726"/>
                    </a:cubicBezTo>
                    <a:cubicBezTo>
                      <a:pt x="7198" y="1262"/>
                      <a:pt x="5706" y="341"/>
                      <a:pt x="4213" y="90"/>
                    </a:cubicBezTo>
                    <a:cubicBezTo>
                      <a:pt x="3851" y="30"/>
                      <a:pt x="3483" y="0"/>
                      <a:pt x="311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31000">
                    <a:srgbClr val="FFFFFF"/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300038" algn="bl" rotWithShape="0">
                  <a:srgbClr val="C7EDF0">
                    <a:alpha val="4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19"/>
              <p:cNvSpPr/>
              <p:nvPr/>
            </p:nvSpPr>
            <p:spPr>
              <a:xfrm>
                <a:off x="2598025" y="2010625"/>
                <a:ext cx="90000" cy="265750"/>
              </a:xfrm>
              <a:custGeom>
                <a:avLst/>
                <a:gdLst/>
                <a:ahLst/>
                <a:cxnLst/>
                <a:rect l="l" t="t" r="r" b="b"/>
                <a:pathLst>
                  <a:path w="3600" h="10630" extrusionOk="0">
                    <a:moveTo>
                      <a:pt x="1" y="1"/>
                    </a:moveTo>
                    <a:lnTo>
                      <a:pt x="1" y="10630"/>
                    </a:lnTo>
                    <a:lnTo>
                      <a:pt x="3599" y="10630"/>
                    </a:lnTo>
                    <a:cubicBezTo>
                      <a:pt x="2902" y="9946"/>
                      <a:pt x="2023" y="9318"/>
                      <a:pt x="1716" y="8412"/>
                    </a:cubicBezTo>
                    <a:cubicBezTo>
                      <a:pt x="1423" y="7575"/>
                      <a:pt x="1674" y="6640"/>
                      <a:pt x="2051" y="5817"/>
                    </a:cubicBezTo>
                    <a:cubicBezTo>
                      <a:pt x="2414" y="4994"/>
                      <a:pt x="2902" y="4227"/>
                      <a:pt x="3111" y="3362"/>
                    </a:cubicBezTo>
                    <a:cubicBezTo>
                      <a:pt x="3320" y="2484"/>
                      <a:pt x="3181" y="1465"/>
                      <a:pt x="2470" y="894"/>
                    </a:cubicBezTo>
                    <a:cubicBezTo>
                      <a:pt x="1772" y="363"/>
                      <a:pt x="740" y="405"/>
                      <a:pt x="1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31000">
                    <a:srgbClr val="FFFFFF"/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35" name="Google Shape;235;p19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236" name="Google Shape;236;p19"/>
          <p:cNvSpPr txBox="1">
            <a:spLocks noGrp="1"/>
          </p:cNvSpPr>
          <p:nvPr>
            <p:ph type="subTitle" idx="1"/>
          </p:nvPr>
        </p:nvSpPr>
        <p:spPr>
          <a:xfrm>
            <a:off x="947600" y="2354833"/>
            <a:ext cx="3096800" cy="6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  <p:sp>
        <p:nvSpPr>
          <p:cNvPr id="237" name="Google Shape;237;p19"/>
          <p:cNvSpPr txBox="1">
            <a:spLocks noGrp="1"/>
          </p:cNvSpPr>
          <p:nvPr>
            <p:ph type="subTitle" idx="2"/>
          </p:nvPr>
        </p:nvSpPr>
        <p:spPr>
          <a:xfrm>
            <a:off x="947600" y="2887259"/>
            <a:ext cx="30968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  <p:sp>
        <p:nvSpPr>
          <p:cNvPr id="238" name="Google Shape;238;p19"/>
          <p:cNvSpPr txBox="1">
            <a:spLocks noGrp="1"/>
          </p:cNvSpPr>
          <p:nvPr>
            <p:ph type="subTitle" idx="3"/>
          </p:nvPr>
        </p:nvSpPr>
        <p:spPr>
          <a:xfrm>
            <a:off x="4545963" y="2354833"/>
            <a:ext cx="3096800" cy="6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  <p:sp>
        <p:nvSpPr>
          <p:cNvPr id="239" name="Google Shape;239;p19"/>
          <p:cNvSpPr txBox="1">
            <a:spLocks noGrp="1"/>
          </p:cNvSpPr>
          <p:nvPr>
            <p:ph type="subTitle" idx="4"/>
          </p:nvPr>
        </p:nvSpPr>
        <p:spPr>
          <a:xfrm>
            <a:off x="4545963" y="2887259"/>
            <a:ext cx="30968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  <p:sp>
        <p:nvSpPr>
          <p:cNvPr id="240" name="Google Shape;240;p19"/>
          <p:cNvSpPr txBox="1">
            <a:spLocks noGrp="1"/>
          </p:cNvSpPr>
          <p:nvPr>
            <p:ph type="subTitle" idx="5"/>
          </p:nvPr>
        </p:nvSpPr>
        <p:spPr>
          <a:xfrm>
            <a:off x="8144325" y="2354833"/>
            <a:ext cx="3096800" cy="6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  <p:sp>
        <p:nvSpPr>
          <p:cNvPr id="241" name="Google Shape;241;p19"/>
          <p:cNvSpPr txBox="1">
            <a:spLocks noGrp="1"/>
          </p:cNvSpPr>
          <p:nvPr>
            <p:ph type="subTitle" idx="6"/>
          </p:nvPr>
        </p:nvSpPr>
        <p:spPr>
          <a:xfrm>
            <a:off x="8144325" y="2887259"/>
            <a:ext cx="30968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  <p:sp>
        <p:nvSpPr>
          <p:cNvPr id="242" name="Google Shape;242;p19"/>
          <p:cNvSpPr txBox="1">
            <a:spLocks noGrp="1"/>
          </p:cNvSpPr>
          <p:nvPr>
            <p:ph type="subTitle" idx="7"/>
          </p:nvPr>
        </p:nvSpPr>
        <p:spPr>
          <a:xfrm>
            <a:off x="947600" y="4763567"/>
            <a:ext cx="3096800" cy="6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  <p:sp>
        <p:nvSpPr>
          <p:cNvPr id="243" name="Google Shape;243;p19"/>
          <p:cNvSpPr txBox="1">
            <a:spLocks noGrp="1"/>
          </p:cNvSpPr>
          <p:nvPr>
            <p:ph type="subTitle" idx="8"/>
          </p:nvPr>
        </p:nvSpPr>
        <p:spPr>
          <a:xfrm>
            <a:off x="947600" y="5295992"/>
            <a:ext cx="30968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  <p:sp>
        <p:nvSpPr>
          <p:cNvPr id="244" name="Google Shape;244;p19"/>
          <p:cNvSpPr txBox="1">
            <a:spLocks noGrp="1"/>
          </p:cNvSpPr>
          <p:nvPr>
            <p:ph type="subTitle" idx="9"/>
          </p:nvPr>
        </p:nvSpPr>
        <p:spPr>
          <a:xfrm>
            <a:off x="4545963" y="4763567"/>
            <a:ext cx="3096800" cy="6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  <p:sp>
        <p:nvSpPr>
          <p:cNvPr id="245" name="Google Shape;245;p19"/>
          <p:cNvSpPr txBox="1">
            <a:spLocks noGrp="1"/>
          </p:cNvSpPr>
          <p:nvPr>
            <p:ph type="subTitle" idx="13"/>
          </p:nvPr>
        </p:nvSpPr>
        <p:spPr>
          <a:xfrm>
            <a:off x="4545963" y="5295992"/>
            <a:ext cx="30968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  <p:sp>
        <p:nvSpPr>
          <p:cNvPr id="246" name="Google Shape;246;p19"/>
          <p:cNvSpPr txBox="1">
            <a:spLocks noGrp="1"/>
          </p:cNvSpPr>
          <p:nvPr>
            <p:ph type="subTitle" idx="14"/>
          </p:nvPr>
        </p:nvSpPr>
        <p:spPr>
          <a:xfrm>
            <a:off x="8144325" y="4763567"/>
            <a:ext cx="3096800" cy="6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  <p:sp>
        <p:nvSpPr>
          <p:cNvPr id="247" name="Google Shape;247;p19"/>
          <p:cNvSpPr txBox="1">
            <a:spLocks noGrp="1"/>
          </p:cNvSpPr>
          <p:nvPr>
            <p:ph type="subTitle" idx="15"/>
          </p:nvPr>
        </p:nvSpPr>
        <p:spPr>
          <a:xfrm>
            <a:off x="8144325" y="5295992"/>
            <a:ext cx="30968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227421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Google Shape;249;p20"/>
          <p:cNvGrpSpPr/>
          <p:nvPr/>
        </p:nvGrpSpPr>
        <p:grpSpPr>
          <a:xfrm>
            <a:off x="1870" y="-2"/>
            <a:ext cx="12188260" cy="6858003"/>
            <a:chOff x="2842" y="390"/>
            <a:chExt cx="9141195" cy="5143502"/>
          </a:xfrm>
        </p:grpSpPr>
        <p:sp>
          <p:nvSpPr>
            <p:cNvPr id="250" name="Google Shape;250;p20"/>
            <p:cNvSpPr/>
            <p:nvPr/>
          </p:nvSpPr>
          <p:spPr>
            <a:xfrm>
              <a:off x="2842" y="390"/>
              <a:ext cx="9138317" cy="5142716"/>
            </a:xfrm>
            <a:custGeom>
              <a:avLst/>
              <a:gdLst/>
              <a:ahLst/>
              <a:cxnLst/>
              <a:rect l="l" t="t" r="r" b="b"/>
              <a:pathLst>
                <a:path w="285751" h="160735" extrusionOk="0">
                  <a:moveTo>
                    <a:pt x="1" y="0"/>
                  </a:moveTo>
                  <a:lnTo>
                    <a:pt x="1" y="160734"/>
                  </a:lnTo>
                  <a:lnTo>
                    <a:pt x="285751" y="160734"/>
                  </a:lnTo>
                  <a:lnTo>
                    <a:pt x="285751" y="0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65000">
                  <a:srgbClr val="E4F8F9"/>
                </a:gs>
                <a:gs pos="100000">
                  <a:srgbClr val="C7EDF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0"/>
            <p:cNvSpPr/>
            <p:nvPr/>
          </p:nvSpPr>
          <p:spPr>
            <a:xfrm>
              <a:off x="4072629" y="400"/>
              <a:ext cx="5065578" cy="5143492"/>
            </a:xfrm>
            <a:custGeom>
              <a:avLst/>
              <a:gdLst/>
              <a:ahLst/>
              <a:cxnLst/>
              <a:rect l="l" t="t" r="r" b="b"/>
              <a:pathLst>
                <a:path w="22235" h="22577" extrusionOk="0">
                  <a:moveTo>
                    <a:pt x="3376" y="0"/>
                  </a:moveTo>
                  <a:cubicBezTo>
                    <a:pt x="3976" y="503"/>
                    <a:pt x="4590" y="1074"/>
                    <a:pt x="4813" y="1828"/>
                  </a:cubicBezTo>
                  <a:cubicBezTo>
                    <a:pt x="5287" y="3376"/>
                    <a:pt x="4004" y="4869"/>
                    <a:pt x="2958" y="6096"/>
                  </a:cubicBezTo>
                  <a:cubicBezTo>
                    <a:pt x="1340" y="8007"/>
                    <a:pt x="1" y="10546"/>
                    <a:pt x="768" y="12917"/>
                  </a:cubicBezTo>
                  <a:cubicBezTo>
                    <a:pt x="1061" y="13824"/>
                    <a:pt x="1633" y="14605"/>
                    <a:pt x="2330" y="15260"/>
                  </a:cubicBezTo>
                  <a:cubicBezTo>
                    <a:pt x="3614" y="16453"/>
                    <a:pt x="5360" y="17207"/>
                    <a:pt x="7085" y="17207"/>
                  </a:cubicBezTo>
                  <a:cubicBezTo>
                    <a:pt x="7739" y="17207"/>
                    <a:pt x="8390" y="17098"/>
                    <a:pt x="9012" y="16864"/>
                  </a:cubicBezTo>
                  <a:cubicBezTo>
                    <a:pt x="10281" y="16376"/>
                    <a:pt x="11355" y="15428"/>
                    <a:pt x="12554" y="14800"/>
                  </a:cubicBezTo>
                  <a:cubicBezTo>
                    <a:pt x="13205" y="14463"/>
                    <a:pt x="13969" y="14239"/>
                    <a:pt x="14698" y="14239"/>
                  </a:cubicBezTo>
                  <a:cubicBezTo>
                    <a:pt x="15328" y="14239"/>
                    <a:pt x="15933" y="14406"/>
                    <a:pt x="16418" y="14814"/>
                  </a:cubicBezTo>
                  <a:cubicBezTo>
                    <a:pt x="17994" y="16139"/>
                    <a:pt x="17158" y="18775"/>
                    <a:pt x="18022" y="20644"/>
                  </a:cubicBezTo>
                  <a:cubicBezTo>
                    <a:pt x="18639" y="21912"/>
                    <a:pt x="20050" y="22576"/>
                    <a:pt x="21479" y="22576"/>
                  </a:cubicBezTo>
                  <a:cubicBezTo>
                    <a:pt x="21732" y="22576"/>
                    <a:pt x="21985" y="22555"/>
                    <a:pt x="22235" y="22514"/>
                  </a:cubicBezTo>
                  <a:lnTo>
                    <a:pt x="22235" y="11731"/>
                  </a:lnTo>
                  <a:cubicBezTo>
                    <a:pt x="21968" y="11816"/>
                    <a:pt x="21686" y="11853"/>
                    <a:pt x="21405" y="11853"/>
                  </a:cubicBezTo>
                  <a:cubicBezTo>
                    <a:pt x="21319" y="11853"/>
                    <a:pt x="21232" y="11849"/>
                    <a:pt x="21147" y="11843"/>
                  </a:cubicBezTo>
                  <a:cubicBezTo>
                    <a:pt x="19403" y="11703"/>
                    <a:pt x="17855" y="10322"/>
                    <a:pt x="17436" y="8607"/>
                  </a:cubicBezTo>
                  <a:cubicBezTo>
                    <a:pt x="17255" y="7909"/>
                    <a:pt x="17255" y="7184"/>
                    <a:pt x="17074" y="6487"/>
                  </a:cubicBezTo>
                  <a:cubicBezTo>
                    <a:pt x="16879" y="5789"/>
                    <a:pt x="16460" y="5092"/>
                    <a:pt x="15763" y="4869"/>
                  </a:cubicBezTo>
                  <a:cubicBezTo>
                    <a:pt x="15584" y="4809"/>
                    <a:pt x="15400" y="4788"/>
                    <a:pt x="15213" y="4788"/>
                  </a:cubicBezTo>
                  <a:cubicBezTo>
                    <a:pt x="14833" y="4788"/>
                    <a:pt x="14440" y="4873"/>
                    <a:pt x="14047" y="4882"/>
                  </a:cubicBezTo>
                  <a:cubicBezTo>
                    <a:pt x="14004" y="4884"/>
                    <a:pt x="13962" y="4885"/>
                    <a:pt x="13919" y="4885"/>
                  </a:cubicBezTo>
                  <a:cubicBezTo>
                    <a:pt x="11743" y="4885"/>
                    <a:pt x="9903" y="2456"/>
                    <a:pt x="10546" y="363"/>
                  </a:cubicBezTo>
                  <a:cubicBezTo>
                    <a:pt x="10588" y="238"/>
                    <a:pt x="10630" y="126"/>
                    <a:pt x="10685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3100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20"/>
            <p:cNvSpPr/>
            <p:nvPr/>
          </p:nvSpPr>
          <p:spPr>
            <a:xfrm>
              <a:off x="5612325" y="6250"/>
              <a:ext cx="3531694" cy="4203004"/>
            </a:xfrm>
            <a:custGeom>
              <a:avLst/>
              <a:gdLst/>
              <a:ahLst/>
              <a:cxnLst/>
              <a:rect l="l" t="t" r="r" b="b"/>
              <a:pathLst>
                <a:path w="16823" h="20087" extrusionOk="0">
                  <a:moveTo>
                    <a:pt x="1" y="0"/>
                  </a:moveTo>
                  <a:cubicBezTo>
                    <a:pt x="1" y="0"/>
                    <a:pt x="2428" y="1088"/>
                    <a:pt x="2009" y="4185"/>
                  </a:cubicBezTo>
                  <a:cubicBezTo>
                    <a:pt x="1591" y="7295"/>
                    <a:pt x="1619" y="9165"/>
                    <a:pt x="5022" y="9820"/>
                  </a:cubicBezTo>
                  <a:cubicBezTo>
                    <a:pt x="8426" y="10490"/>
                    <a:pt x="9054" y="12819"/>
                    <a:pt x="8984" y="14061"/>
                  </a:cubicBezTo>
                  <a:cubicBezTo>
                    <a:pt x="8914" y="15297"/>
                    <a:pt x="9619" y="20087"/>
                    <a:pt x="16730" y="20087"/>
                  </a:cubicBezTo>
                  <a:cubicBezTo>
                    <a:pt x="16761" y="20087"/>
                    <a:pt x="16792" y="20087"/>
                    <a:pt x="16823" y="20086"/>
                  </a:cubicBezTo>
                  <a:lnTo>
                    <a:pt x="16823" y="6389"/>
                  </a:lnTo>
                  <a:lnTo>
                    <a:pt x="10644" y="1423"/>
                  </a:lnTo>
                  <a:lnTo>
                    <a:pt x="6626" y="28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3100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371475" algn="bl" rotWithShape="0">
                <a:srgbClr val="C7EDF0">
                  <a:alpha val="4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20"/>
            <p:cNvSpPr/>
            <p:nvPr/>
          </p:nvSpPr>
          <p:spPr>
            <a:xfrm>
              <a:off x="6838948" y="3325"/>
              <a:ext cx="2305089" cy="2210890"/>
            </a:xfrm>
            <a:custGeom>
              <a:avLst/>
              <a:gdLst/>
              <a:ahLst/>
              <a:cxnLst/>
              <a:rect l="l" t="t" r="r" b="b"/>
              <a:pathLst>
                <a:path w="12345" h="11854" extrusionOk="0">
                  <a:moveTo>
                    <a:pt x="781" y="0"/>
                  </a:moveTo>
                  <a:cubicBezTo>
                    <a:pt x="726" y="126"/>
                    <a:pt x="698" y="238"/>
                    <a:pt x="642" y="363"/>
                  </a:cubicBezTo>
                  <a:cubicBezTo>
                    <a:pt x="0" y="2451"/>
                    <a:pt x="1829" y="4886"/>
                    <a:pt x="3998" y="4886"/>
                  </a:cubicBezTo>
                  <a:cubicBezTo>
                    <a:pt x="4046" y="4886"/>
                    <a:pt x="4095" y="4885"/>
                    <a:pt x="4143" y="4882"/>
                  </a:cubicBezTo>
                  <a:cubicBezTo>
                    <a:pt x="4519" y="4864"/>
                    <a:pt x="4908" y="4785"/>
                    <a:pt x="5285" y="4785"/>
                  </a:cubicBezTo>
                  <a:cubicBezTo>
                    <a:pt x="5480" y="4785"/>
                    <a:pt x="5673" y="4806"/>
                    <a:pt x="5859" y="4868"/>
                  </a:cubicBezTo>
                  <a:cubicBezTo>
                    <a:pt x="6556" y="5078"/>
                    <a:pt x="6975" y="5789"/>
                    <a:pt x="7156" y="6487"/>
                  </a:cubicBezTo>
                  <a:cubicBezTo>
                    <a:pt x="7351" y="7184"/>
                    <a:pt x="7351" y="7923"/>
                    <a:pt x="7532" y="8621"/>
                  </a:cubicBezTo>
                  <a:cubicBezTo>
                    <a:pt x="7965" y="10308"/>
                    <a:pt x="9513" y="11703"/>
                    <a:pt x="11257" y="11843"/>
                  </a:cubicBezTo>
                  <a:cubicBezTo>
                    <a:pt x="11350" y="11850"/>
                    <a:pt x="11443" y="11853"/>
                    <a:pt x="11535" y="11853"/>
                  </a:cubicBezTo>
                  <a:cubicBezTo>
                    <a:pt x="11800" y="11853"/>
                    <a:pt x="12058" y="11825"/>
                    <a:pt x="12317" y="11773"/>
                  </a:cubicBezTo>
                  <a:lnTo>
                    <a:pt x="12317" y="1116"/>
                  </a:lnTo>
                  <a:cubicBezTo>
                    <a:pt x="12345" y="489"/>
                    <a:pt x="11857" y="0"/>
                    <a:pt x="11243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3100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0"/>
            <p:cNvSpPr/>
            <p:nvPr/>
          </p:nvSpPr>
          <p:spPr>
            <a:xfrm rot="10800000" flipH="1">
              <a:off x="2850" y="1504981"/>
              <a:ext cx="5964978" cy="3638119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20"/>
            <p:cNvSpPr/>
            <p:nvPr/>
          </p:nvSpPr>
          <p:spPr>
            <a:xfrm>
              <a:off x="452475" y="539396"/>
              <a:ext cx="1648500" cy="1648500"/>
            </a:xfrm>
            <a:prstGeom prst="ellipse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6" name="Google Shape;256;p20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257" name="Google Shape;257;p20"/>
          <p:cNvSpPr txBox="1">
            <a:spLocks noGrp="1"/>
          </p:cNvSpPr>
          <p:nvPr>
            <p:ph type="subTitle" idx="1"/>
          </p:nvPr>
        </p:nvSpPr>
        <p:spPr>
          <a:xfrm>
            <a:off x="985933" y="4730733"/>
            <a:ext cx="30844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  <p:sp>
        <p:nvSpPr>
          <p:cNvPr id="258" name="Google Shape;258;p20"/>
          <p:cNvSpPr txBox="1">
            <a:spLocks noGrp="1"/>
          </p:cNvSpPr>
          <p:nvPr>
            <p:ph type="subTitle" idx="2"/>
          </p:nvPr>
        </p:nvSpPr>
        <p:spPr>
          <a:xfrm>
            <a:off x="985933" y="2436000"/>
            <a:ext cx="3084400" cy="16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  <p:sp>
        <p:nvSpPr>
          <p:cNvPr id="259" name="Google Shape;259;p20"/>
          <p:cNvSpPr txBox="1">
            <a:spLocks noGrp="1"/>
          </p:cNvSpPr>
          <p:nvPr>
            <p:ph type="subTitle" idx="3"/>
          </p:nvPr>
        </p:nvSpPr>
        <p:spPr>
          <a:xfrm>
            <a:off x="4562133" y="4730733"/>
            <a:ext cx="30844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  <p:sp>
        <p:nvSpPr>
          <p:cNvPr id="260" name="Google Shape;260;p20"/>
          <p:cNvSpPr txBox="1">
            <a:spLocks noGrp="1"/>
          </p:cNvSpPr>
          <p:nvPr>
            <p:ph type="subTitle" idx="4"/>
          </p:nvPr>
        </p:nvSpPr>
        <p:spPr>
          <a:xfrm>
            <a:off x="4562133" y="2436000"/>
            <a:ext cx="3084400" cy="16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  <p:sp>
        <p:nvSpPr>
          <p:cNvPr id="261" name="Google Shape;261;p20"/>
          <p:cNvSpPr txBox="1">
            <a:spLocks noGrp="1"/>
          </p:cNvSpPr>
          <p:nvPr>
            <p:ph type="subTitle" idx="5"/>
          </p:nvPr>
        </p:nvSpPr>
        <p:spPr>
          <a:xfrm>
            <a:off x="8138333" y="4730733"/>
            <a:ext cx="30844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  <p:sp>
        <p:nvSpPr>
          <p:cNvPr id="262" name="Google Shape;262;p20"/>
          <p:cNvSpPr txBox="1">
            <a:spLocks noGrp="1"/>
          </p:cNvSpPr>
          <p:nvPr>
            <p:ph type="subTitle" idx="6"/>
          </p:nvPr>
        </p:nvSpPr>
        <p:spPr>
          <a:xfrm>
            <a:off x="8138333" y="2436000"/>
            <a:ext cx="3084400" cy="16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00001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22;p3"/>
          <p:cNvGrpSpPr/>
          <p:nvPr/>
        </p:nvGrpSpPr>
        <p:grpSpPr>
          <a:xfrm>
            <a:off x="124" y="520"/>
            <a:ext cx="12188089" cy="6857576"/>
            <a:chOff x="92" y="390"/>
            <a:chExt cx="9141067" cy="5143182"/>
          </a:xfrm>
        </p:grpSpPr>
        <p:sp>
          <p:nvSpPr>
            <p:cNvPr id="23" name="Google Shape;23;p3"/>
            <p:cNvSpPr/>
            <p:nvPr/>
          </p:nvSpPr>
          <p:spPr>
            <a:xfrm>
              <a:off x="2842" y="390"/>
              <a:ext cx="9138317" cy="5142716"/>
            </a:xfrm>
            <a:custGeom>
              <a:avLst/>
              <a:gdLst/>
              <a:ahLst/>
              <a:cxnLst/>
              <a:rect l="l" t="t" r="r" b="b"/>
              <a:pathLst>
                <a:path w="285751" h="160735" extrusionOk="0">
                  <a:moveTo>
                    <a:pt x="1" y="0"/>
                  </a:moveTo>
                  <a:lnTo>
                    <a:pt x="1" y="160734"/>
                  </a:lnTo>
                  <a:lnTo>
                    <a:pt x="285751" y="160734"/>
                  </a:lnTo>
                  <a:lnTo>
                    <a:pt x="285751" y="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65000">
                  <a:schemeClr val="accent1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534049" y="2349"/>
              <a:ext cx="3607101" cy="2152776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3100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394150" y="409575"/>
              <a:ext cx="2521800" cy="2522100"/>
            </a:xfrm>
            <a:prstGeom prst="ellipse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chemeClr val="lt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7252150" y="3228975"/>
              <a:ext cx="1493100" cy="1493400"/>
            </a:xfrm>
            <a:prstGeom prst="ellipse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chemeClr val="lt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" name="Google Shape;27;p3"/>
            <p:cNvGrpSpPr/>
            <p:nvPr/>
          </p:nvGrpSpPr>
          <p:grpSpPr>
            <a:xfrm rot="5400000" flipH="1">
              <a:off x="1182987" y="211204"/>
              <a:ext cx="3749473" cy="6115263"/>
              <a:chOff x="2597675" y="1705125"/>
              <a:chExt cx="359200" cy="571600"/>
            </a:xfrm>
          </p:grpSpPr>
          <p:sp>
            <p:nvSpPr>
              <p:cNvPr id="28" name="Google Shape;28;p3"/>
              <p:cNvSpPr/>
              <p:nvPr/>
            </p:nvSpPr>
            <p:spPr>
              <a:xfrm>
                <a:off x="2598025" y="1705125"/>
                <a:ext cx="358850" cy="571600"/>
              </a:xfrm>
              <a:custGeom>
                <a:avLst/>
                <a:gdLst/>
                <a:ahLst/>
                <a:cxnLst/>
                <a:rect l="l" t="t" r="r" b="b"/>
                <a:pathLst>
                  <a:path w="14354" h="22864" extrusionOk="0">
                    <a:moveTo>
                      <a:pt x="7154" y="1"/>
                    </a:moveTo>
                    <a:cubicBezTo>
                      <a:pt x="4545" y="1"/>
                      <a:pt x="1938" y="984"/>
                      <a:pt x="1" y="2750"/>
                    </a:cubicBezTo>
                    <a:lnTo>
                      <a:pt x="1" y="22864"/>
                    </a:lnTo>
                    <a:lnTo>
                      <a:pt x="14131" y="22864"/>
                    </a:lnTo>
                    <a:cubicBezTo>
                      <a:pt x="13838" y="22055"/>
                      <a:pt x="13377" y="21301"/>
                      <a:pt x="12791" y="20674"/>
                    </a:cubicBezTo>
                    <a:cubicBezTo>
                      <a:pt x="11885" y="19739"/>
                      <a:pt x="10671" y="19084"/>
                      <a:pt x="10030" y="17954"/>
                    </a:cubicBezTo>
                    <a:cubicBezTo>
                      <a:pt x="9193" y="16517"/>
                      <a:pt x="9458" y="14662"/>
                      <a:pt x="10169" y="13155"/>
                    </a:cubicBezTo>
                    <a:cubicBezTo>
                      <a:pt x="10881" y="11649"/>
                      <a:pt x="11982" y="10366"/>
                      <a:pt x="12861" y="8957"/>
                    </a:cubicBezTo>
                    <a:cubicBezTo>
                      <a:pt x="13712" y="7520"/>
                      <a:pt x="14354" y="5832"/>
                      <a:pt x="13963" y="4214"/>
                    </a:cubicBezTo>
                    <a:cubicBezTo>
                      <a:pt x="13447" y="1955"/>
                      <a:pt x="11132" y="546"/>
                      <a:pt x="8844" y="141"/>
                    </a:cubicBezTo>
                    <a:cubicBezTo>
                      <a:pt x="8285" y="47"/>
                      <a:pt x="7720" y="1"/>
                      <a:pt x="715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31000">
                    <a:srgbClr val="FFFFFF"/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357188" algn="bl" rotWithShape="0">
                  <a:schemeClr val="accent2">
                    <a:alpha val="37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3"/>
              <p:cNvSpPr/>
              <p:nvPr/>
            </p:nvSpPr>
            <p:spPr>
              <a:xfrm>
                <a:off x="2597675" y="1883900"/>
                <a:ext cx="197050" cy="392825"/>
              </a:xfrm>
              <a:custGeom>
                <a:avLst/>
                <a:gdLst/>
                <a:ahLst/>
                <a:cxnLst/>
                <a:rect l="l" t="t" r="r" b="b"/>
                <a:pathLst>
                  <a:path w="7882" h="15713" extrusionOk="0">
                    <a:moveTo>
                      <a:pt x="3114" y="0"/>
                    </a:moveTo>
                    <a:cubicBezTo>
                      <a:pt x="2037" y="0"/>
                      <a:pt x="957" y="254"/>
                      <a:pt x="1" y="732"/>
                    </a:cubicBezTo>
                    <a:lnTo>
                      <a:pt x="1" y="15713"/>
                    </a:lnTo>
                    <a:lnTo>
                      <a:pt x="7882" y="15713"/>
                    </a:lnTo>
                    <a:cubicBezTo>
                      <a:pt x="7756" y="14862"/>
                      <a:pt x="7393" y="14025"/>
                      <a:pt x="6780" y="13411"/>
                    </a:cubicBezTo>
                    <a:cubicBezTo>
                      <a:pt x="6194" y="12811"/>
                      <a:pt x="5413" y="12393"/>
                      <a:pt x="4994" y="11654"/>
                    </a:cubicBezTo>
                    <a:cubicBezTo>
                      <a:pt x="4450" y="10733"/>
                      <a:pt x="4618" y="9505"/>
                      <a:pt x="5078" y="8529"/>
                    </a:cubicBezTo>
                    <a:cubicBezTo>
                      <a:pt x="5552" y="7553"/>
                      <a:pt x="6264" y="6716"/>
                      <a:pt x="6822" y="5795"/>
                    </a:cubicBezTo>
                    <a:cubicBezTo>
                      <a:pt x="7379" y="4875"/>
                      <a:pt x="7798" y="3773"/>
                      <a:pt x="7547" y="2726"/>
                    </a:cubicBezTo>
                    <a:cubicBezTo>
                      <a:pt x="7198" y="1262"/>
                      <a:pt x="5706" y="341"/>
                      <a:pt x="4213" y="90"/>
                    </a:cubicBezTo>
                    <a:cubicBezTo>
                      <a:pt x="3851" y="30"/>
                      <a:pt x="3483" y="0"/>
                      <a:pt x="31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31000">
                    <a:srgbClr val="FFFFFF"/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300038" algn="bl" rotWithShape="0">
                  <a:schemeClr val="accent2">
                    <a:alpha val="4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3"/>
              <p:cNvSpPr/>
              <p:nvPr/>
            </p:nvSpPr>
            <p:spPr>
              <a:xfrm>
                <a:off x="2598025" y="2010625"/>
                <a:ext cx="90000" cy="265750"/>
              </a:xfrm>
              <a:custGeom>
                <a:avLst/>
                <a:gdLst/>
                <a:ahLst/>
                <a:cxnLst/>
                <a:rect l="l" t="t" r="r" b="b"/>
                <a:pathLst>
                  <a:path w="3600" h="10630" extrusionOk="0">
                    <a:moveTo>
                      <a:pt x="1" y="1"/>
                    </a:moveTo>
                    <a:lnTo>
                      <a:pt x="1" y="10630"/>
                    </a:lnTo>
                    <a:lnTo>
                      <a:pt x="3599" y="10630"/>
                    </a:lnTo>
                    <a:cubicBezTo>
                      <a:pt x="2902" y="9946"/>
                      <a:pt x="2023" y="9318"/>
                      <a:pt x="1716" y="8412"/>
                    </a:cubicBezTo>
                    <a:cubicBezTo>
                      <a:pt x="1423" y="7575"/>
                      <a:pt x="1674" y="6640"/>
                      <a:pt x="2051" y="5817"/>
                    </a:cubicBezTo>
                    <a:cubicBezTo>
                      <a:pt x="2414" y="4994"/>
                      <a:pt x="2902" y="4227"/>
                      <a:pt x="3111" y="3362"/>
                    </a:cubicBezTo>
                    <a:cubicBezTo>
                      <a:pt x="3320" y="2484"/>
                      <a:pt x="3181" y="1465"/>
                      <a:pt x="2470" y="894"/>
                    </a:cubicBezTo>
                    <a:cubicBezTo>
                      <a:pt x="1772" y="363"/>
                      <a:pt x="740" y="405"/>
                      <a:pt x="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31000">
                    <a:srgbClr val="FFFFFF"/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" name="Google Shape;31;p3"/>
          <p:cNvSpPr txBox="1">
            <a:spLocks noGrp="1"/>
          </p:cNvSpPr>
          <p:nvPr>
            <p:ph type="ctrTitle"/>
          </p:nvPr>
        </p:nvSpPr>
        <p:spPr>
          <a:xfrm>
            <a:off x="4066000" y="1469133"/>
            <a:ext cx="4060000" cy="2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6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74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74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74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74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74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74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74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7466"/>
            </a:lvl9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2755067" y="748151"/>
            <a:ext cx="938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 b="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066000" y="4083233"/>
            <a:ext cx="4060000" cy="12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00193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" name="Google Shape;264;p21"/>
          <p:cNvGrpSpPr/>
          <p:nvPr/>
        </p:nvGrpSpPr>
        <p:grpSpPr>
          <a:xfrm>
            <a:off x="6758" y="2013"/>
            <a:ext cx="12181436" cy="6855825"/>
            <a:chOff x="5068" y="1509"/>
            <a:chExt cx="9136077" cy="5141869"/>
          </a:xfrm>
        </p:grpSpPr>
        <p:grpSp>
          <p:nvGrpSpPr>
            <p:cNvPr id="265" name="Google Shape;265;p21"/>
            <p:cNvGrpSpPr/>
            <p:nvPr/>
          </p:nvGrpSpPr>
          <p:grpSpPr>
            <a:xfrm rot="-5400000">
              <a:off x="4211660" y="213893"/>
              <a:ext cx="3749366" cy="6109604"/>
              <a:chOff x="2597675" y="1705125"/>
              <a:chExt cx="359200" cy="571600"/>
            </a:xfrm>
          </p:grpSpPr>
          <p:sp>
            <p:nvSpPr>
              <p:cNvPr id="266" name="Google Shape;266;p21"/>
              <p:cNvSpPr/>
              <p:nvPr/>
            </p:nvSpPr>
            <p:spPr>
              <a:xfrm>
                <a:off x="2598025" y="1705125"/>
                <a:ext cx="358850" cy="571600"/>
              </a:xfrm>
              <a:custGeom>
                <a:avLst/>
                <a:gdLst/>
                <a:ahLst/>
                <a:cxnLst/>
                <a:rect l="l" t="t" r="r" b="b"/>
                <a:pathLst>
                  <a:path w="14354" h="22864" extrusionOk="0">
                    <a:moveTo>
                      <a:pt x="7154" y="1"/>
                    </a:moveTo>
                    <a:cubicBezTo>
                      <a:pt x="4545" y="1"/>
                      <a:pt x="1938" y="984"/>
                      <a:pt x="1" y="2750"/>
                    </a:cubicBezTo>
                    <a:lnTo>
                      <a:pt x="1" y="22864"/>
                    </a:lnTo>
                    <a:lnTo>
                      <a:pt x="14131" y="22864"/>
                    </a:lnTo>
                    <a:cubicBezTo>
                      <a:pt x="13838" y="22055"/>
                      <a:pt x="13377" y="21301"/>
                      <a:pt x="12791" y="20674"/>
                    </a:cubicBezTo>
                    <a:cubicBezTo>
                      <a:pt x="11885" y="19739"/>
                      <a:pt x="10671" y="19084"/>
                      <a:pt x="10030" y="17954"/>
                    </a:cubicBezTo>
                    <a:cubicBezTo>
                      <a:pt x="9193" y="16517"/>
                      <a:pt x="9458" y="14662"/>
                      <a:pt x="10169" y="13155"/>
                    </a:cubicBezTo>
                    <a:cubicBezTo>
                      <a:pt x="10881" y="11649"/>
                      <a:pt x="11982" y="10366"/>
                      <a:pt x="12861" y="8957"/>
                    </a:cubicBezTo>
                    <a:cubicBezTo>
                      <a:pt x="13712" y="7520"/>
                      <a:pt x="14354" y="5832"/>
                      <a:pt x="13963" y="4214"/>
                    </a:cubicBezTo>
                    <a:cubicBezTo>
                      <a:pt x="13447" y="1955"/>
                      <a:pt x="11132" y="546"/>
                      <a:pt x="8844" y="141"/>
                    </a:cubicBezTo>
                    <a:cubicBezTo>
                      <a:pt x="8285" y="47"/>
                      <a:pt x="7720" y="1"/>
                      <a:pt x="715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31000">
                    <a:srgbClr val="FFFFFF"/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357188" algn="bl" rotWithShape="0">
                  <a:schemeClr val="accent2">
                    <a:alpha val="37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" name="Google Shape;267;p21"/>
              <p:cNvSpPr/>
              <p:nvPr/>
            </p:nvSpPr>
            <p:spPr>
              <a:xfrm>
                <a:off x="2597675" y="1883900"/>
                <a:ext cx="197050" cy="392825"/>
              </a:xfrm>
              <a:custGeom>
                <a:avLst/>
                <a:gdLst/>
                <a:ahLst/>
                <a:cxnLst/>
                <a:rect l="l" t="t" r="r" b="b"/>
                <a:pathLst>
                  <a:path w="7882" h="15713" extrusionOk="0">
                    <a:moveTo>
                      <a:pt x="3114" y="0"/>
                    </a:moveTo>
                    <a:cubicBezTo>
                      <a:pt x="2037" y="0"/>
                      <a:pt x="957" y="254"/>
                      <a:pt x="1" y="732"/>
                    </a:cubicBezTo>
                    <a:lnTo>
                      <a:pt x="1" y="15713"/>
                    </a:lnTo>
                    <a:lnTo>
                      <a:pt x="7882" y="15713"/>
                    </a:lnTo>
                    <a:cubicBezTo>
                      <a:pt x="7756" y="14862"/>
                      <a:pt x="7393" y="14025"/>
                      <a:pt x="6780" y="13411"/>
                    </a:cubicBezTo>
                    <a:cubicBezTo>
                      <a:pt x="6194" y="12811"/>
                      <a:pt x="5413" y="12393"/>
                      <a:pt x="4994" y="11654"/>
                    </a:cubicBezTo>
                    <a:cubicBezTo>
                      <a:pt x="4450" y="10733"/>
                      <a:pt x="4618" y="9505"/>
                      <a:pt x="5078" y="8529"/>
                    </a:cubicBezTo>
                    <a:cubicBezTo>
                      <a:pt x="5552" y="7553"/>
                      <a:pt x="6264" y="6716"/>
                      <a:pt x="6822" y="5795"/>
                    </a:cubicBezTo>
                    <a:cubicBezTo>
                      <a:pt x="7379" y="4875"/>
                      <a:pt x="7798" y="3773"/>
                      <a:pt x="7547" y="2726"/>
                    </a:cubicBezTo>
                    <a:cubicBezTo>
                      <a:pt x="7198" y="1262"/>
                      <a:pt x="5706" y="341"/>
                      <a:pt x="4213" y="90"/>
                    </a:cubicBezTo>
                    <a:cubicBezTo>
                      <a:pt x="3851" y="30"/>
                      <a:pt x="3483" y="0"/>
                      <a:pt x="31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31000">
                    <a:srgbClr val="FFFFFF"/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300038" algn="bl" rotWithShape="0">
                  <a:schemeClr val="accent2">
                    <a:alpha val="4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" name="Google Shape;268;p21"/>
              <p:cNvSpPr/>
              <p:nvPr/>
            </p:nvSpPr>
            <p:spPr>
              <a:xfrm>
                <a:off x="2598025" y="2010625"/>
                <a:ext cx="90000" cy="265750"/>
              </a:xfrm>
              <a:custGeom>
                <a:avLst/>
                <a:gdLst/>
                <a:ahLst/>
                <a:cxnLst/>
                <a:rect l="l" t="t" r="r" b="b"/>
                <a:pathLst>
                  <a:path w="3600" h="10630" extrusionOk="0">
                    <a:moveTo>
                      <a:pt x="1" y="1"/>
                    </a:moveTo>
                    <a:lnTo>
                      <a:pt x="1" y="10630"/>
                    </a:lnTo>
                    <a:lnTo>
                      <a:pt x="3599" y="10630"/>
                    </a:lnTo>
                    <a:cubicBezTo>
                      <a:pt x="2902" y="9946"/>
                      <a:pt x="2023" y="9318"/>
                      <a:pt x="1716" y="8412"/>
                    </a:cubicBezTo>
                    <a:cubicBezTo>
                      <a:pt x="1423" y="7575"/>
                      <a:pt x="1674" y="6640"/>
                      <a:pt x="2051" y="5817"/>
                    </a:cubicBezTo>
                    <a:cubicBezTo>
                      <a:pt x="2414" y="4994"/>
                      <a:pt x="2902" y="4227"/>
                      <a:pt x="3111" y="3362"/>
                    </a:cubicBezTo>
                    <a:cubicBezTo>
                      <a:pt x="3320" y="2484"/>
                      <a:pt x="3181" y="1465"/>
                      <a:pt x="2470" y="894"/>
                    </a:cubicBezTo>
                    <a:cubicBezTo>
                      <a:pt x="1772" y="363"/>
                      <a:pt x="740" y="405"/>
                      <a:pt x="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31000">
                    <a:srgbClr val="FFFFFF"/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9" name="Google Shape;269;p21"/>
            <p:cNvSpPr/>
            <p:nvPr/>
          </p:nvSpPr>
          <p:spPr>
            <a:xfrm>
              <a:off x="5068" y="1509"/>
              <a:ext cx="3214386" cy="2305869"/>
            </a:xfrm>
            <a:custGeom>
              <a:avLst/>
              <a:gdLst/>
              <a:ahLst/>
              <a:cxnLst/>
              <a:rect l="l" t="t" r="r" b="b"/>
              <a:pathLst>
                <a:path w="40578" h="29109" extrusionOk="0">
                  <a:moveTo>
                    <a:pt x="1" y="0"/>
                  </a:moveTo>
                  <a:lnTo>
                    <a:pt x="1" y="19947"/>
                  </a:lnTo>
                  <a:cubicBezTo>
                    <a:pt x="706" y="19708"/>
                    <a:pt x="1427" y="19554"/>
                    <a:pt x="2152" y="19554"/>
                  </a:cubicBezTo>
                  <a:cubicBezTo>
                    <a:pt x="2402" y="19554"/>
                    <a:pt x="2652" y="19573"/>
                    <a:pt x="2902" y="19612"/>
                  </a:cubicBezTo>
                  <a:cubicBezTo>
                    <a:pt x="4729" y="19877"/>
                    <a:pt x="6208" y="21202"/>
                    <a:pt x="7393" y="22625"/>
                  </a:cubicBezTo>
                  <a:cubicBezTo>
                    <a:pt x="8565" y="24062"/>
                    <a:pt x="9555" y="25652"/>
                    <a:pt x="10950" y="26851"/>
                  </a:cubicBezTo>
                  <a:cubicBezTo>
                    <a:pt x="12798" y="28416"/>
                    <a:pt x="15213" y="29108"/>
                    <a:pt x="17656" y="29108"/>
                  </a:cubicBezTo>
                  <a:cubicBezTo>
                    <a:pt x="18828" y="29108"/>
                    <a:pt x="20007" y="28949"/>
                    <a:pt x="21133" y="28651"/>
                  </a:cubicBezTo>
                  <a:cubicBezTo>
                    <a:pt x="23923" y="27897"/>
                    <a:pt x="26573" y="26293"/>
                    <a:pt x="28093" y="23838"/>
                  </a:cubicBezTo>
                  <a:cubicBezTo>
                    <a:pt x="29614" y="21370"/>
                    <a:pt x="29767" y="18022"/>
                    <a:pt x="28107" y="15679"/>
                  </a:cubicBezTo>
                  <a:cubicBezTo>
                    <a:pt x="27047" y="14172"/>
                    <a:pt x="25387" y="13196"/>
                    <a:pt x="24076" y="11884"/>
                  </a:cubicBezTo>
                  <a:cubicBezTo>
                    <a:pt x="22793" y="10587"/>
                    <a:pt x="21844" y="8537"/>
                    <a:pt x="22709" y="6919"/>
                  </a:cubicBezTo>
                  <a:cubicBezTo>
                    <a:pt x="23365" y="5663"/>
                    <a:pt x="24885" y="5092"/>
                    <a:pt x="26308" y="5078"/>
                  </a:cubicBezTo>
                  <a:cubicBezTo>
                    <a:pt x="27730" y="5078"/>
                    <a:pt x="29097" y="5524"/>
                    <a:pt x="30492" y="5845"/>
                  </a:cubicBezTo>
                  <a:cubicBezTo>
                    <a:pt x="31488" y="6073"/>
                    <a:pt x="32547" y="6212"/>
                    <a:pt x="33594" y="6212"/>
                  </a:cubicBezTo>
                  <a:cubicBezTo>
                    <a:pt x="35743" y="6212"/>
                    <a:pt x="37836" y="5626"/>
                    <a:pt x="39196" y="4031"/>
                  </a:cubicBezTo>
                  <a:cubicBezTo>
                    <a:pt x="40145" y="2916"/>
                    <a:pt x="40563" y="1465"/>
                    <a:pt x="40577" y="0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3100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21"/>
            <p:cNvSpPr/>
            <p:nvPr/>
          </p:nvSpPr>
          <p:spPr>
            <a:xfrm>
              <a:off x="6910425" y="1158521"/>
              <a:ext cx="1648500" cy="1648500"/>
            </a:xfrm>
            <a:prstGeom prst="ellipse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chemeClr val="lt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21"/>
            <p:cNvSpPr/>
            <p:nvPr/>
          </p:nvSpPr>
          <p:spPr>
            <a:xfrm>
              <a:off x="519150" y="2082453"/>
              <a:ext cx="2700300" cy="2700300"/>
            </a:xfrm>
            <a:prstGeom prst="ellipse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chemeClr val="lt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21"/>
            <p:cNvSpPr/>
            <p:nvPr/>
          </p:nvSpPr>
          <p:spPr>
            <a:xfrm>
              <a:off x="6551125" y="900673"/>
              <a:ext cx="960000" cy="960000"/>
            </a:xfrm>
            <a:prstGeom prst="ellipse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chemeClr val="lt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3" name="Google Shape;273;p21"/>
          <p:cNvSpPr txBox="1">
            <a:spLocks noGrp="1"/>
          </p:cNvSpPr>
          <p:nvPr>
            <p:ph type="subTitle" idx="1"/>
          </p:nvPr>
        </p:nvSpPr>
        <p:spPr>
          <a:xfrm>
            <a:off x="1562533" y="3668867"/>
            <a:ext cx="4194000" cy="57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alanquin Dark"/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  <p:sp>
        <p:nvSpPr>
          <p:cNvPr id="274" name="Google Shape;274;p21"/>
          <p:cNvSpPr txBox="1">
            <a:spLocks noGrp="1"/>
          </p:cNvSpPr>
          <p:nvPr>
            <p:ph type="subTitle" idx="2"/>
          </p:nvPr>
        </p:nvSpPr>
        <p:spPr>
          <a:xfrm>
            <a:off x="1562533" y="4103100"/>
            <a:ext cx="4194000" cy="16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  <p:sp>
        <p:nvSpPr>
          <p:cNvPr id="275" name="Google Shape;275;p21"/>
          <p:cNvSpPr txBox="1">
            <a:spLocks noGrp="1"/>
          </p:cNvSpPr>
          <p:nvPr>
            <p:ph type="subTitle" idx="3"/>
          </p:nvPr>
        </p:nvSpPr>
        <p:spPr>
          <a:xfrm>
            <a:off x="6435467" y="3668867"/>
            <a:ext cx="4194000" cy="57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alanquin Dark"/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  <p:sp>
        <p:nvSpPr>
          <p:cNvPr id="276" name="Google Shape;276;p21"/>
          <p:cNvSpPr txBox="1">
            <a:spLocks noGrp="1"/>
          </p:cNvSpPr>
          <p:nvPr>
            <p:ph type="subTitle" idx="4"/>
          </p:nvPr>
        </p:nvSpPr>
        <p:spPr>
          <a:xfrm>
            <a:off x="6435467" y="4103100"/>
            <a:ext cx="4194000" cy="16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  <p:sp>
        <p:nvSpPr>
          <p:cNvPr id="277" name="Google Shape;277;p21"/>
          <p:cNvSpPr/>
          <p:nvPr/>
        </p:nvSpPr>
        <p:spPr>
          <a:xfrm>
            <a:off x="0" y="0"/>
            <a:ext cx="12192000" cy="2769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85763" algn="bl" rotWithShape="0">
              <a:schemeClr val="accent3">
                <a:alpha val="3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" name="Google Shape;278;p21"/>
          <p:cNvSpPr txBox="1">
            <a:spLocks noGrp="1"/>
          </p:cNvSpPr>
          <p:nvPr>
            <p:ph type="title"/>
          </p:nvPr>
        </p:nvSpPr>
        <p:spPr>
          <a:xfrm>
            <a:off x="950800" y="965600"/>
            <a:ext cx="102904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fr-FR"/>
              <a:t>Modifiez le style du titre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521270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">
  <p:cSld name="Device mockup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22"/>
          <p:cNvGrpSpPr/>
          <p:nvPr/>
        </p:nvGrpSpPr>
        <p:grpSpPr>
          <a:xfrm>
            <a:off x="1957" y="212"/>
            <a:ext cx="12188089" cy="6857576"/>
            <a:chOff x="92" y="390"/>
            <a:chExt cx="9141067" cy="5143182"/>
          </a:xfrm>
        </p:grpSpPr>
        <p:sp>
          <p:nvSpPr>
            <p:cNvPr id="281" name="Google Shape;281;p22"/>
            <p:cNvSpPr/>
            <p:nvPr/>
          </p:nvSpPr>
          <p:spPr>
            <a:xfrm>
              <a:off x="2842" y="390"/>
              <a:ext cx="9138317" cy="5142716"/>
            </a:xfrm>
            <a:custGeom>
              <a:avLst/>
              <a:gdLst/>
              <a:ahLst/>
              <a:cxnLst/>
              <a:rect l="l" t="t" r="r" b="b"/>
              <a:pathLst>
                <a:path w="285751" h="160735" extrusionOk="0">
                  <a:moveTo>
                    <a:pt x="1" y="0"/>
                  </a:moveTo>
                  <a:lnTo>
                    <a:pt x="1" y="160734"/>
                  </a:lnTo>
                  <a:lnTo>
                    <a:pt x="285751" y="160734"/>
                  </a:lnTo>
                  <a:lnTo>
                    <a:pt x="285751" y="0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65000">
                  <a:srgbClr val="E4F8F9"/>
                </a:gs>
                <a:gs pos="100000">
                  <a:srgbClr val="C7EDF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22"/>
            <p:cNvSpPr/>
            <p:nvPr/>
          </p:nvSpPr>
          <p:spPr>
            <a:xfrm flipH="1">
              <a:off x="5534049" y="2349"/>
              <a:ext cx="3607101" cy="2152776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3100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22"/>
            <p:cNvSpPr/>
            <p:nvPr/>
          </p:nvSpPr>
          <p:spPr>
            <a:xfrm>
              <a:off x="394150" y="409575"/>
              <a:ext cx="2521800" cy="2522100"/>
            </a:xfrm>
            <a:prstGeom prst="ellipse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22"/>
            <p:cNvSpPr/>
            <p:nvPr/>
          </p:nvSpPr>
          <p:spPr>
            <a:xfrm>
              <a:off x="7252150" y="3228975"/>
              <a:ext cx="1493100" cy="1493400"/>
            </a:xfrm>
            <a:prstGeom prst="ellipse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5" name="Google Shape;285;p22"/>
            <p:cNvGrpSpPr/>
            <p:nvPr/>
          </p:nvGrpSpPr>
          <p:grpSpPr>
            <a:xfrm rot="5400000" flipH="1">
              <a:off x="1182987" y="211204"/>
              <a:ext cx="3749473" cy="6115263"/>
              <a:chOff x="2597675" y="1705125"/>
              <a:chExt cx="359200" cy="571600"/>
            </a:xfrm>
          </p:grpSpPr>
          <p:sp>
            <p:nvSpPr>
              <p:cNvPr id="286" name="Google Shape;286;p22"/>
              <p:cNvSpPr/>
              <p:nvPr/>
            </p:nvSpPr>
            <p:spPr>
              <a:xfrm>
                <a:off x="2598025" y="1705125"/>
                <a:ext cx="358850" cy="571600"/>
              </a:xfrm>
              <a:custGeom>
                <a:avLst/>
                <a:gdLst/>
                <a:ahLst/>
                <a:cxnLst/>
                <a:rect l="l" t="t" r="r" b="b"/>
                <a:pathLst>
                  <a:path w="14354" h="22864" extrusionOk="0">
                    <a:moveTo>
                      <a:pt x="7154" y="1"/>
                    </a:moveTo>
                    <a:cubicBezTo>
                      <a:pt x="4545" y="1"/>
                      <a:pt x="1938" y="984"/>
                      <a:pt x="1" y="2750"/>
                    </a:cubicBezTo>
                    <a:lnTo>
                      <a:pt x="1" y="22864"/>
                    </a:lnTo>
                    <a:lnTo>
                      <a:pt x="14131" y="22864"/>
                    </a:lnTo>
                    <a:cubicBezTo>
                      <a:pt x="13838" y="22055"/>
                      <a:pt x="13377" y="21301"/>
                      <a:pt x="12791" y="20674"/>
                    </a:cubicBezTo>
                    <a:cubicBezTo>
                      <a:pt x="11885" y="19739"/>
                      <a:pt x="10671" y="19084"/>
                      <a:pt x="10030" y="17954"/>
                    </a:cubicBezTo>
                    <a:cubicBezTo>
                      <a:pt x="9193" y="16517"/>
                      <a:pt x="9458" y="14662"/>
                      <a:pt x="10169" y="13155"/>
                    </a:cubicBezTo>
                    <a:cubicBezTo>
                      <a:pt x="10881" y="11649"/>
                      <a:pt x="11982" y="10366"/>
                      <a:pt x="12861" y="8957"/>
                    </a:cubicBezTo>
                    <a:cubicBezTo>
                      <a:pt x="13712" y="7520"/>
                      <a:pt x="14354" y="5832"/>
                      <a:pt x="13963" y="4214"/>
                    </a:cubicBezTo>
                    <a:cubicBezTo>
                      <a:pt x="13447" y="1955"/>
                      <a:pt x="11132" y="546"/>
                      <a:pt x="8844" y="141"/>
                    </a:cubicBezTo>
                    <a:cubicBezTo>
                      <a:pt x="8285" y="47"/>
                      <a:pt x="7720" y="1"/>
                      <a:pt x="7154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31000">
                    <a:srgbClr val="FFFFFF"/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357188" algn="bl" rotWithShape="0">
                  <a:srgbClr val="C7EDF0">
                    <a:alpha val="37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2"/>
              <p:cNvSpPr/>
              <p:nvPr/>
            </p:nvSpPr>
            <p:spPr>
              <a:xfrm>
                <a:off x="2597675" y="1883900"/>
                <a:ext cx="197050" cy="392825"/>
              </a:xfrm>
              <a:custGeom>
                <a:avLst/>
                <a:gdLst/>
                <a:ahLst/>
                <a:cxnLst/>
                <a:rect l="l" t="t" r="r" b="b"/>
                <a:pathLst>
                  <a:path w="7882" h="15713" extrusionOk="0">
                    <a:moveTo>
                      <a:pt x="3114" y="0"/>
                    </a:moveTo>
                    <a:cubicBezTo>
                      <a:pt x="2037" y="0"/>
                      <a:pt x="957" y="254"/>
                      <a:pt x="1" y="732"/>
                    </a:cubicBezTo>
                    <a:lnTo>
                      <a:pt x="1" y="15713"/>
                    </a:lnTo>
                    <a:lnTo>
                      <a:pt x="7882" y="15713"/>
                    </a:lnTo>
                    <a:cubicBezTo>
                      <a:pt x="7756" y="14862"/>
                      <a:pt x="7393" y="14025"/>
                      <a:pt x="6780" y="13411"/>
                    </a:cubicBezTo>
                    <a:cubicBezTo>
                      <a:pt x="6194" y="12811"/>
                      <a:pt x="5413" y="12393"/>
                      <a:pt x="4994" y="11654"/>
                    </a:cubicBezTo>
                    <a:cubicBezTo>
                      <a:pt x="4450" y="10733"/>
                      <a:pt x="4618" y="9505"/>
                      <a:pt x="5078" y="8529"/>
                    </a:cubicBezTo>
                    <a:cubicBezTo>
                      <a:pt x="5552" y="7553"/>
                      <a:pt x="6264" y="6716"/>
                      <a:pt x="6822" y="5795"/>
                    </a:cubicBezTo>
                    <a:cubicBezTo>
                      <a:pt x="7379" y="4875"/>
                      <a:pt x="7798" y="3773"/>
                      <a:pt x="7547" y="2726"/>
                    </a:cubicBezTo>
                    <a:cubicBezTo>
                      <a:pt x="7198" y="1262"/>
                      <a:pt x="5706" y="341"/>
                      <a:pt x="4213" y="90"/>
                    </a:cubicBezTo>
                    <a:cubicBezTo>
                      <a:pt x="3851" y="30"/>
                      <a:pt x="3483" y="0"/>
                      <a:pt x="311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31000">
                    <a:srgbClr val="FFFFFF"/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300038" algn="bl" rotWithShape="0">
                  <a:srgbClr val="C7EDF0">
                    <a:alpha val="4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2"/>
              <p:cNvSpPr/>
              <p:nvPr/>
            </p:nvSpPr>
            <p:spPr>
              <a:xfrm>
                <a:off x="2598025" y="2010625"/>
                <a:ext cx="90000" cy="265750"/>
              </a:xfrm>
              <a:custGeom>
                <a:avLst/>
                <a:gdLst/>
                <a:ahLst/>
                <a:cxnLst/>
                <a:rect l="l" t="t" r="r" b="b"/>
                <a:pathLst>
                  <a:path w="3600" h="10630" extrusionOk="0">
                    <a:moveTo>
                      <a:pt x="1" y="1"/>
                    </a:moveTo>
                    <a:lnTo>
                      <a:pt x="1" y="10630"/>
                    </a:lnTo>
                    <a:lnTo>
                      <a:pt x="3599" y="10630"/>
                    </a:lnTo>
                    <a:cubicBezTo>
                      <a:pt x="2902" y="9946"/>
                      <a:pt x="2023" y="9318"/>
                      <a:pt x="1716" y="8412"/>
                    </a:cubicBezTo>
                    <a:cubicBezTo>
                      <a:pt x="1423" y="7575"/>
                      <a:pt x="1674" y="6640"/>
                      <a:pt x="2051" y="5817"/>
                    </a:cubicBezTo>
                    <a:cubicBezTo>
                      <a:pt x="2414" y="4994"/>
                      <a:pt x="2902" y="4227"/>
                      <a:pt x="3111" y="3362"/>
                    </a:cubicBezTo>
                    <a:cubicBezTo>
                      <a:pt x="3320" y="2484"/>
                      <a:pt x="3181" y="1465"/>
                      <a:pt x="2470" y="894"/>
                    </a:cubicBezTo>
                    <a:cubicBezTo>
                      <a:pt x="1772" y="363"/>
                      <a:pt x="740" y="405"/>
                      <a:pt x="1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31000">
                    <a:srgbClr val="FFFFFF"/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89" name="Google Shape;289;p22"/>
          <p:cNvSpPr txBox="1">
            <a:spLocks noGrp="1"/>
          </p:cNvSpPr>
          <p:nvPr>
            <p:ph type="title"/>
          </p:nvPr>
        </p:nvSpPr>
        <p:spPr>
          <a:xfrm>
            <a:off x="950800" y="2045188"/>
            <a:ext cx="3682000" cy="82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290" name="Google Shape;290;p22"/>
          <p:cNvSpPr txBox="1">
            <a:spLocks noGrp="1"/>
          </p:cNvSpPr>
          <p:nvPr>
            <p:ph type="subTitle" idx="1"/>
          </p:nvPr>
        </p:nvSpPr>
        <p:spPr>
          <a:xfrm>
            <a:off x="950800" y="2937912"/>
            <a:ext cx="3682000" cy="19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728870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 2">
  <p:cSld name="Device mockup 2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Google Shape;292;p23"/>
          <p:cNvGrpSpPr/>
          <p:nvPr/>
        </p:nvGrpSpPr>
        <p:grpSpPr>
          <a:xfrm>
            <a:off x="1894" y="260"/>
            <a:ext cx="12188212" cy="6857480"/>
            <a:chOff x="0" y="390"/>
            <a:chExt cx="9141159" cy="5143110"/>
          </a:xfrm>
        </p:grpSpPr>
        <p:sp>
          <p:nvSpPr>
            <p:cNvPr id="293" name="Google Shape;293;p23"/>
            <p:cNvSpPr/>
            <p:nvPr/>
          </p:nvSpPr>
          <p:spPr>
            <a:xfrm>
              <a:off x="2842" y="390"/>
              <a:ext cx="9138317" cy="5142716"/>
            </a:xfrm>
            <a:custGeom>
              <a:avLst/>
              <a:gdLst/>
              <a:ahLst/>
              <a:cxnLst/>
              <a:rect l="l" t="t" r="r" b="b"/>
              <a:pathLst>
                <a:path w="285751" h="160735" extrusionOk="0">
                  <a:moveTo>
                    <a:pt x="1" y="0"/>
                  </a:moveTo>
                  <a:lnTo>
                    <a:pt x="1" y="160734"/>
                  </a:lnTo>
                  <a:lnTo>
                    <a:pt x="285751" y="160734"/>
                  </a:lnTo>
                  <a:lnTo>
                    <a:pt x="285751" y="0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65000">
                  <a:srgbClr val="E4F8F9"/>
                </a:gs>
                <a:gs pos="100000">
                  <a:srgbClr val="C7EDF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23"/>
            <p:cNvSpPr/>
            <p:nvPr/>
          </p:nvSpPr>
          <p:spPr>
            <a:xfrm rot="10800000" flipH="1">
              <a:off x="5050593" y="2153066"/>
              <a:ext cx="3816979" cy="2990434"/>
            </a:xfrm>
            <a:custGeom>
              <a:avLst/>
              <a:gdLst/>
              <a:ahLst/>
              <a:cxnLst/>
              <a:rect l="l" t="t" r="r" b="b"/>
              <a:pathLst>
                <a:path w="23421" h="18486" extrusionOk="0">
                  <a:moveTo>
                    <a:pt x="10532" y="1"/>
                  </a:moveTo>
                  <a:lnTo>
                    <a:pt x="10532" y="14"/>
                  </a:lnTo>
                  <a:cubicBezTo>
                    <a:pt x="8202" y="2372"/>
                    <a:pt x="4255" y="2874"/>
                    <a:pt x="2093" y="5510"/>
                  </a:cubicBezTo>
                  <a:cubicBezTo>
                    <a:pt x="1367" y="6403"/>
                    <a:pt x="879" y="7491"/>
                    <a:pt x="558" y="8607"/>
                  </a:cubicBezTo>
                  <a:cubicBezTo>
                    <a:pt x="126" y="10141"/>
                    <a:pt x="0" y="11787"/>
                    <a:pt x="461" y="13308"/>
                  </a:cubicBezTo>
                  <a:cubicBezTo>
                    <a:pt x="1423" y="16488"/>
                    <a:pt x="4813" y="18385"/>
                    <a:pt x="8077" y="18482"/>
                  </a:cubicBezTo>
                  <a:cubicBezTo>
                    <a:pt x="8157" y="18484"/>
                    <a:pt x="8238" y="18485"/>
                    <a:pt x="8318" y="18485"/>
                  </a:cubicBezTo>
                  <a:cubicBezTo>
                    <a:pt x="12837" y="18485"/>
                    <a:pt x="17242" y="15420"/>
                    <a:pt x="18859" y="11090"/>
                  </a:cubicBezTo>
                  <a:cubicBezTo>
                    <a:pt x="19431" y="9513"/>
                    <a:pt x="19668" y="7868"/>
                    <a:pt x="20086" y="6236"/>
                  </a:cubicBezTo>
                  <a:cubicBezTo>
                    <a:pt x="20686" y="3920"/>
                    <a:pt x="21718" y="1577"/>
                    <a:pt x="23420" y="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58999">
                  <a:srgbClr val="E4F8F9"/>
                </a:gs>
                <a:gs pos="70000">
                  <a:srgbClr val="E4F8F9"/>
                </a:gs>
                <a:gs pos="100000">
                  <a:srgbClr val="AAE3E8"/>
                </a:gs>
              </a:gsLst>
              <a:lin ang="0" scaled="0"/>
            </a:gradFill>
            <a:ln>
              <a:noFill/>
            </a:ln>
            <a:effectLst>
              <a:outerShdw blurRad="185738" algn="bl" rotWithShape="0">
                <a:srgbClr val="C7EDF0">
                  <a:alpha val="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23"/>
            <p:cNvSpPr/>
            <p:nvPr/>
          </p:nvSpPr>
          <p:spPr>
            <a:xfrm>
              <a:off x="2702277" y="2100"/>
              <a:ext cx="6308303" cy="1811644"/>
            </a:xfrm>
            <a:custGeom>
              <a:avLst/>
              <a:gdLst/>
              <a:ahLst/>
              <a:cxnLst/>
              <a:rect l="l" t="t" r="r" b="b"/>
              <a:pathLst>
                <a:path w="30618" h="8793" extrusionOk="0">
                  <a:moveTo>
                    <a:pt x="0" y="1"/>
                  </a:moveTo>
                  <a:cubicBezTo>
                    <a:pt x="84" y="1438"/>
                    <a:pt x="711" y="2832"/>
                    <a:pt x="1785" y="3823"/>
                  </a:cubicBezTo>
                  <a:cubicBezTo>
                    <a:pt x="2866" y="4840"/>
                    <a:pt x="4366" y="5405"/>
                    <a:pt x="5882" y="5405"/>
                  </a:cubicBezTo>
                  <a:cubicBezTo>
                    <a:pt x="6341" y="5405"/>
                    <a:pt x="6802" y="5353"/>
                    <a:pt x="7253" y="5246"/>
                  </a:cubicBezTo>
                  <a:cubicBezTo>
                    <a:pt x="9011" y="4855"/>
                    <a:pt x="10517" y="3683"/>
                    <a:pt x="12289" y="3335"/>
                  </a:cubicBezTo>
                  <a:cubicBezTo>
                    <a:pt x="12686" y="3256"/>
                    <a:pt x="13086" y="3220"/>
                    <a:pt x="13485" y="3220"/>
                  </a:cubicBezTo>
                  <a:cubicBezTo>
                    <a:pt x="15213" y="3220"/>
                    <a:pt x="16930" y="3901"/>
                    <a:pt x="18426" y="4785"/>
                  </a:cubicBezTo>
                  <a:cubicBezTo>
                    <a:pt x="20281" y="5859"/>
                    <a:pt x="21927" y="7226"/>
                    <a:pt x="23866" y="8133"/>
                  </a:cubicBezTo>
                  <a:cubicBezTo>
                    <a:pt x="24680" y="8510"/>
                    <a:pt x="25605" y="8792"/>
                    <a:pt x="26494" y="8792"/>
                  </a:cubicBezTo>
                  <a:cubicBezTo>
                    <a:pt x="27053" y="8792"/>
                    <a:pt x="27598" y="8681"/>
                    <a:pt x="28093" y="8412"/>
                  </a:cubicBezTo>
                  <a:cubicBezTo>
                    <a:pt x="28971" y="7924"/>
                    <a:pt x="29501" y="6975"/>
                    <a:pt x="29850" y="6055"/>
                  </a:cubicBezTo>
                  <a:cubicBezTo>
                    <a:pt x="30561" y="4116"/>
                    <a:pt x="30617" y="2065"/>
                    <a:pt x="30492" y="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3100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23"/>
            <p:cNvSpPr/>
            <p:nvPr/>
          </p:nvSpPr>
          <p:spPr>
            <a:xfrm>
              <a:off x="8867574" y="2713747"/>
              <a:ext cx="16022" cy="13982"/>
            </a:xfrm>
            <a:custGeom>
              <a:avLst/>
              <a:gdLst/>
              <a:ahLst/>
              <a:cxnLst/>
              <a:rect l="l" t="t" r="r" b="b"/>
              <a:pathLst>
                <a:path w="501" h="437" extrusionOk="0">
                  <a:moveTo>
                    <a:pt x="347" y="1"/>
                  </a:moveTo>
                  <a:cubicBezTo>
                    <a:pt x="279" y="1"/>
                    <a:pt x="150" y="29"/>
                    <a:pt x="1" y="38"/>
                  </a:cubicBezTo>
                  <a:cubicBezTo>
                    <a:pt x="96" y="240"/>
                    <a:pt x="132" y="371"/>
                    <a:pt x="215" y="431"/>
                  </a:cubicBezTo>
                  <a:cubicBezTo>
                    <a:pt x="223" y="435"/>
                    <a:pt x="233" y="436"/>
                    <a:pt x="244" y="436"/>
                  </a:cubicBezTo>
                  <a:cubicBezTo>
                    <a:pt x="304" y="436"/>
                    <a:pt x="411" y="391"/>
                    <a:pt x="501" y="371"/>
                  </a:cubicBezTo>
                  <a:cubicBezTo>
                    <a:pt x="477" y="252"/>
                    <a:pt x="477" y="121"/>
                    <a:pt x="394" y="14"/>
                  </a:cubicBezTo>
                  <a:cubicBezTo>
                    <a:pt x="387" y="5"/>
                    <a:pt x="371" y="1"/>
                    <a:pt x="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23"/>
            <p:cNvSpPr/>
            <p:nvPr/>
          </p:nvSpPr>
          <p:spPr>
            <a:xfrm rot="-5400000">
              <a:off x="-1511322" y="1513464"/>
              <a:ext cx="5125208" cy="2102563"/>
            </a:xfrm>
            <a:custGeom>
              <a:avLst/>
              <a:gdLst/>
              <a:ahLst/>
              <a:cxnLst/>
              <a:rect l="l" t="t" r="r" b="b"/>
              <a:pathLst>
                <a:path w="193240" h="62984" extrusionOk="0">
                  <a:moveTo>
                    <a:pt x="11681" y="0"/>
                  </a:moveTo>
                  <a:cubicBezTo>
                    <a:pt x="9716" y="6537"/>
                    <a:pt x="6025" y="12430"/>
                    <a:pt x="4299" y="19121"/>
                  </a:cubicBezTo>
                  <a:cubicBezTo>
                    <a:pt x="1" y="35719"/>
                    <a:pt x="11574" y="53769"/>
                    <a:pt x="26992" y="60257"/>
                  </a:cubicBezTo>
                  <a:cubicBezTo>
                    <a:pt x="30979" y="61935"/>
                    <a:pt x="35144" y="62668"/>
                    <a:pt x="39367" y="62668"/>
                  </a:cubicBezTo>
                  <a:cubicBezTo>
                    <a:pt x="55764" y="62668"/>
                    <a:pt x="73049" y="51616"/>
                    <a:pt x="84297" y="41874"/>
                  </a:cubicBezTo>
                  <a:cubicBezTo>
                    <a:pt x="97525" y="30420"/>
                    <a:pt x="110157" y="16431"/>
                    <a:pt x="127564" y="11490"/>
                  </a:cubicBezTo>
                  <a:cubicBezTo>
                    <a:pt x="131476" y="10379"/>
                    <a:pt x="135536" y="9850"/>
                    <a:pt x="139617" y="9850"/>
                  </a:cubicBezTo>
                  <a:cubicBezTo>
                    <a:pt x="152811" y="9850"/>
                    <a:pt x="166220" y="15374"/>
                    <a:pt x="175523" y="24586"/>
                  </a:cubicBezTo>
                  <a:cubicBezTo>
                    <a:pt x="185524" y="34480"/>
                    <a:pt x="190024" y="49030"/>
                    <a:pt x="193239" y="62984"/>
                  </a:cubicBezTo>
                  <a:lnTo>
                    <a:pt x="193239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71500" dist="9525" dir="5400000" algn="bl" rotWithShape="0">
                <a:srgbClr val="C7EDF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23"/>
            <p:cNvSpPr/>
            <p:nvPr/>
          </p:nvSpPr>
          <p:spPr>
            <a:xfrm>
              <a:off x="395325" y="751938"/>
              <a:ext cx="2516100" cy="2516100"/>
            </a:xfrm>
            <a:prstGeom prst="ellipse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3"/>
            <p:cNvSpPr/>
            <p:nvPr/>
          </p:nvSpPr>
          <p:spPr>
            <a:xfrm>
              <a:off x="251500" y="228050"/>
              <a:ext cx="1150200" cy="1150200"/>
            </a:xfrm>
            <a:prstGeom prst="ellipse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0" name="Google Shape;300;p23"/>
          <p:cNvSpPr txBox="1">
            <a:spLocks noGrp="1"/>
          </p:cNvSpPr>
          <p:nvPr>
            <p:ph type="title"/>
          </p:nvPr>
        </p:nvSpPr>
        <p:spPr>
          <a:xfrm>
            <a:off x="7559267" y="1586301"/>
            <a:ext cx="3682000" cy="128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301" name="Google Shape;301;p23"/>
          <p:cNvSpPr txBox="1">
            <a:spLocks noGrp="1"/>
          </p:cNvSpPr>
          <p:nvPr>
            <p:ph type="subTitle" idx="1"/>
          </p:nvPr>
        </p:nvSpPr>
        <p:spPr>
          <a:xfrm>
            <a:off x="7559267" y="2929801"/>
            <a:ext cx="3682000" cy="19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375002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oogle Shape;303;p24"/>
          <p:cNvGrpSpPr/>
          <p:nvPr/>
        </p:nvGrpSpPr>
        <p:grpSpPr>
          <a:xfrm>
            <a:off x="1957" y="212"/>
            <a:ext cx="12188089" cy="6857576"/>
            <a:chOff x="92" y="390"/>
            <a:chExt cx="9141067" cy="5143182"/>
          </a:xfrm>
        </p:grpSpPr>
        <p:sp>
          <p:nvSpPr>
            <p:cNvPr id="304" name="Google Shape;304;p24"/>
            <p:cNvSpPr/>
            <p:nvPr/>
          </p:nvSpPr>
          <p:spPr>
            <a:xfrm>
              <a:off x="2842" y="390"/>
              <a:ext cx="9138317" cy="5142716"/>
            </a:xfrm>
            <a:custGeom>
              <a:avLst/>
              <a:gdLst/>
              <a:ahLst/>
              <a:cxnLst/>
              <a:rect l="l" t="t" r="r" b="b"/>
              <a:pathLst>
                <a:path w="285751" h="160735" extrusionOk="0">
                  <a:moveTo>
                    <a:pt x="1" y="0"/>
                  </a:moveTo>
                  <a:lnTo>
                    <a:pt x="1" y="160734"/>
                  </a:lnTo>
                  <a:lnTo>
                    <a:pt x="285751" y="160734"/>
                  </a:lnTo>
                  <a:lnTo>
                    <a:pt x="285751" y="0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65000">
                  <a:srgbClr val="E4F8F9"/>
                </a:gs>
                <a:gs pos="100000">
                  <a:srgbClr val="C7EDF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24"/>
            <p:cNvSpPr/>
            <p:nvPr/>
          </p:nvSpPr>
          <p:spPr>
            <a:xfrm flipH="1">
              <a:off x="5534049" y="2349"/>
              <a:ext cx="3607101" cy="2152776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3100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24"/>
            <p:cNvSpPr/>
            <p:nvPr/>
          </p:nvSpPr>
          <p:spPr>
            <a:xfrm>
              <a:off x="394150" y="409575"/>
              <a:ext cx="2521800" cy="2522100"/>
            </a:xfrm>
            <a:prstGeom prst="ellipse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24"/>
            <p:cNvSpPr/>
            <p:nvPr/>
          </p:nvSpPr>
          <p:spPr>
            <a:xfrm>
              <a:off x="7252150" y="3228975"/>
              <a:ext cx="1493100" cy="1493400"/>
            </a:xfrm>
            <a:prstGeom prst="ellipse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8" name="Google Shape;308;p24"/>
            <p:cNvGrpSpPr/>
            <p:nvPr/>
          </p:nvGrpSpPr>
          <p:grpSpPr>
            <a:xfrm rot="5400000" flipH="1">
              <a:off x="1182987" y="211204"/>
              <a:ext cx="3749473" cy="6115263"/>
              <a:chOff x="2597675" y="1705125"/>
              <a:chExt cx="359200" cy="571600"/>
            </a:xfrm>
          </p:grpSpPr>
          <p:sp>
            <p:nvSpPr>
              <p:cNvPr id="309" name="Google Shape;309;p24"/>
              <p:cNvSpPr/>
              <p:nvPr/>
            </p:nvSpPr>
            <p:spPr>
              <a:xfrm>
                <a:off x="2598025" y="1705125"/>
                <a:ext cx="358850" cy="571600"/>
              </a:xfrm>
              <a:custGeom>
                <a:avLst/>
                <a:gdLst/>
                <a:ahLst/>
                <a:cxnLst/>
                <a:rect l="l" t="t" r="r" b="b"/>
                <a:pathLst>
                  <a:path w="14354" h="22864" extrusionOk="0">
                    <a:moveTo>
                      <a:pt x="7154" y="1"/>
                    </a:moveTo>
                    <a:cubicBezTo>
                      <a:pt x="4545" y="1"/>
                      <a:pt x="1938" y="984"/>
                      <a:pt x="1" y="2750"/>
                    </a:cubicBezTo>
                    <a:lnTo>
                      <a:pt x="1" y="22864"/>
                    </a:lnTo>
                    <a:lnTo>
                      <a:pt x="14131" y="22864"/>
                    </a:lnTo>
                    <a:cubicBezTo>
                      <a:pt x="13838" y="22055"/>
                      <a:pt x="13377" y="21301"/>
                      <a:pt x="12791" y="20674"/>
                    </a:cubicBezTo>
                    <a:cubicBezTo>
                      <a:pt x="11885" y="19739"/>
                      <a:pt x="10671" y="19084"/>
                      <a:pt x="10030" y="17954"/>
                    </a:cubicBezTo>
                    <a:cubicBezTo>
                      <a:pt x="9193" y="16517"/>
                      <a:pt x="9458" y="14662"/>
                      <a:pt x="10169" y="13155"/>
                    </a:cubicBezTo>
                    <a:cubicBezTo>
                      <a:pt x="10881" y="11649"/>
                      <a:pt x="11982" y="10366"/>
                      <a:pt x="12861" y="8957"/>
                    </a:cubicBezTo>
                    <a:cubicBezTo>
                      <a:pt x="13712" y="7520"/>
                      <a:pt x="14354" y="5832"/>
                      <a:pt x="13963" y="4214"/>
                    </a:cubicBezTo>
                    <a:cubicBezTo>
                      <a:pt x="13447" y="1955"/>
                      <a:pt x="11132" y="546"/>
                      <a:pt x="8844" y="141"/>
                    </a:cubicBezTo>
                    <a:cubicBezTo>
                      <a:pt x="8285" y="47"/>
                      <a:pt x="7720" y="1"/>
                      <a:pt x="7154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31000">
                    <a:srgbClr val="FFFFFF"/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357188" algn="bl" rotWithShape="0">
                  <a:srgbClr val="C7EDF0">
                    <a:alpha val="37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4"/>
              <p:cNvSpPr/>
              <p:nvPr/>
            </p:nvSpPr>
            <p:spPr>
              <a:xfrm>
                <a:off x="2597675" y="1883900"/>
                <a:ext cx="197050" cy="392825"/>
              </a:xfrm>
              <a:custGeom>
                <a:avLst/>
                <a:gdLst/>
                <a:ahLst/>
                <a:cxnLst/>
                <a:rect l="l" t="t" r="r" b="b"/>
                <a:pathLst>
                  <a:path w="7882" h="15713" extrusionOk="0">
                    <a:moveTo>
                      <a:pt x="3114" y="0"/>
                    </a:moveTo>
                    <a:cubicBezTo>
                      <a:pt x="2037" y="0"/>
                      <a:pt x="957" y="254"/>
                      <a:pt x="1" y="732"/>
                    </a:cubicBezTo>
                    <a:lnTo>
                      <a:pt x="1" y="15713"/>
                    </a:lnTo>
                    <a:lnTo>
                      <a:pt x="7882" y="15713"/>
                    </a:lnTo>
                    <a:cubicBezTo>
                      <a:pt x="7756" y="14862"/>
                      <a:pt x="7393" y="14025"/>
                      <a:pt x="6780" y="13411"/>
                    </a:cubicBezTo>
                    <a:cubicBezTo>
                      <a:pt x="6194" y="12811"/>
                      <a:pt x="5413" y="12393"/>
                      <a:pt x="4994" y="11654"/>
                    </a:cubicBezTo>
                    <a:cubicBezTo>
                      <a:pt x="4450" y="10733"/>
                      <a:pt x="4618" y="9505"/>
                      <a:pt x="5078" y="8529"/>
                    </a:cubicBezTo>
                    <a:cubicBezTo>
                      <a:pt x="5552" y="7553"/>
                      <a:pt x="6264" y="6716"/>
                      <a:pt x="6822" y="5795"/>
                    </a:cubicBezTo>
                    <a:cubicBezTo>
                      <a:pt x="7379" y="4875"/>
                      <a:pt x="7798" y="3773"/>
                      <a:pt x="7547" y="2726"/>
                    </a:cubicBezTo>
                    <a:cubicBezTo>
                      <a:pt x="7198" y="1262"/>
                      <a:pt x="5706" y="341"/>
                      <a:pt x="4213" y="90"/>
                    </a:cubicBezTo>
                    <a:cubicBezTo>
                      <a:pt x="3851" y="30"/>
                      <a:pt x="3483" y="0"/>
                      <a:pt x="311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31000">
                    <a:srgbClr val="FFFFFF"/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300038" algn="bl" rotWithShape="0">
                  <a:srgbClr val="C7EDF0">
                    <a:alpha val="4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4"/>
              <p:cNvSpPr/>
              <p:nvPr/>
            </p:nvSpPr>
            <p:spPr>
              <a:xfrm>
                <a:off x="2598025" y="2010625"/>
                <a:ext cx="90000" cy="265750"/>
              </a:xfrm>
              <a:custGeom>
                <a:avLst/>
                <a:gdLst/>
                <a:ahLst/>
                <a:cxnLst/>
                <a:rect l="l" t="t" r="r" b="b"/>
                <a:pathLst>
                  <a:path w="3600" h="10630" extrusionOk="0">
                    <a:moveTo>
                      <a:pt x="1" y="1"/>
                    </a:moveTo>
                    <a:lnTo>
                      <a:pt x="1" y="10630"/>
                    </a:lnTo>
                    <a:lnTo>
                      <a:pt x="3599" y="10630"/>
                    </a:lnTo>
                    <a:cubicBezTo>
                      <a:pt x="2902" y="9946"/>
                      <a:pt x="2023" y="9318"/>
                      <a:pt x="1716" y="8412"/>
                    </a:cubicBezTo>
                    <a:cubicBezTo>
                      <a:pt x="1423" y="7575"/>
                      <a:pt x="1674" y="6640"/>
                      <a:pt x="2051" y="5817"/>
                    </a:cubicBezTo>
                    <a:cubicBezTo>
                      <a:pt x="2414" y="4994"/>
                      <a:pt x="2902" y="4227"/>
                      <a:pt x="3111" y="3362"/>
                    </a:cubicBezTo>
                    <a:cubicBezTo>
                      <a:pt x="3320" y="2484"/>
                      <a:pt x="3181" y="1465"/>
                      <a:pt x="2470" y="894"/>
                    </a:cubicBezTo>
                    <a:cubicBezTo>
                      <a:pt x="1772" y="363"/>
                      <a:pt x="740" y="405"/>
                      <a:pt x="1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31000">
                    <a:srgbClr val="FFFFFF"/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2" name="Google Shape;312;p24"/>
          <p:cNvSpPr/>
          <p:nvPr/>
        </p:nvSpPr>
        <p:spPr>
          <a:xfrm flipH="1">
            <a:off x="6794400" y="0"/>
            <a:ext cx="5397600" cy="6858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57200" algn="bl" rotWithShape="0">
              <a:schemeClr val="accent3">
                <a:alpha val="3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" name="Google Shape;313;p24"/>
          <p:cNvSpPr txBox="1"/>
          <p:nvPr/>
        </p:nvSpPr>
        <p:spPr>
          <a:xfrm>
            <a:off x="7680960" y="4050033"/>
            <a:ext cx="3584400" cy="1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CREDITS: This presentation template was created by </a:t>
            </a:r>
            <a:r>
              <a:rPr lang="en" sz="1600">
                <a:solidFill>
                  <a:schemeClr val="dk1"/>
                </a:solidFill>
                <a:uFill>
                  <a:noFill/>
                </a:uFill>
                <a:latin typeface="Rubik"/>
                <a:ea typeface="Rubik"/>
                <a:cs typeface="Rubik"/>
                <a:sym typeface="Rubik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, including icons by </a:t>
            </a:r>
            <a:r>
              <a:rPr lang="en" sz="1600">
                <a:solidFill>
                  <a:schemeClr val="dk1"/>
                </a:solidFill>
                <a:uFill>
                  <a:noFill/>
                </a:uFill>
                <a:latin typeface="Rubik"/>
                <a:ea typeface="Rubik"/>
                <a:cs typeface="Rubik"/>
                <a:sym typeface="Rubik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, and infographics &amp; images by </a:t>
            </a:r>
            <a:r>
              <a:rPr lang="en" sz="1600">
                <a:solidFill>
                  <a:schemeClr val="dk1"/>
                </a:solidFill>
                <a:uFill>
                  <a:noFill/>
                </a:uFill>
                <a:latin typeface="Rubik"/>
                <a:ea typeface="Rubik"/>
                <a:cs typeface="Rubik"/>
                <a:sym typeface="Rubik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.</a:t>
            </a:r>
            <a:r>
              <a:rPr lang="en" sz="120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endParaRPr sz="1200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14" name="Google Shape;314;p24"/>
          <p:cNvSpPr txBox="1">
            <a:spLocks noGrp="1"/>
          </p:cNvSpPr>
          <p:nvPr>
            <p:ph type="title"/>
          </p:nvPr>
        </p:nvSpPr>
        <p:spPr>
          <a:xfrm>
            <a:off x="1251400" y="2108200"/>
            <a:ext cx="4291600" cy="264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r>
              <a:rPr lang="fr-FR"/>
              <a:t>Modifiez le style du titre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098560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Google Shape;316;p25"/>
          <p:cNvGrpSpPr/>
          <p:nvPr/>
        </p:nvGrpSpPr>
        <p:grpSpPr>
          <a:xfrm>
            <a:off x="1894" y="260"/>
            <a:ext cx="12188212" cy="6857480"/>
            <a:chOff x="0" y="390"/>
            <a:chExt cx="9141159" cy="5143110"/>
          </a:xfrm>
        </p:grpSpPr>
        <p:sp>
          <p:nvSpPr>
            <p:cNvPr id="317" name="Google Shape;317;p25"/>
            <p:cNvSpPr/>
            <p:nvPr/>
          </p:nvSpPr>
          <p:spPr>
            <a:xfrm>
              <a:off x="2842" y="390"/>
              <a:ext cx="9138317" cy="5142716"/>
            </a:xfrm>
            <a:custGeom>
              <a:avLst/>
              <a:gdLst/>
              <a:ahLst/>
              <a:cxnLst/>
              <a:rect l="l" t="t" r="r" b="b"/>
              <a:pathLst>
                <a:path w="285751" h="160735" extrusionOk="0">
                  <a:moveTo>
                    <a:pt x="1" y="0"/>
                  </a:moveTo>
                  <a:lnTo>
                    <a:pt x="1" y="160734"/>
                  </a:lnTo>
                  <a:lnTo>
                    <a:pt x="285751" y="160734"/>
                  </a:lnTo>
                  <a:lnTo>
                    <a:pt x="285751" y="0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65000">
                  <a:srgbClr val="E4F8F9"/>
                </a:gs>
                <a:gs pos="100000">
                  <a:srgbClr val="C7EDF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25"/>
            <p:cNvSpPr/>
            <p:nvPr/>
          </p:nvSpPr>
          <p:spPr>
            <a:xfrm rot="10800000" flipH="1">
              <a:off x="5050593" y="2153066"/>
              <a:ext cx="3816979" cy="2990434"/>
            </a:xfrm>
            <a:custGeom>
              <a:avLst/>
              <a:gdLst/>
              <a:ahLst/>
              <a:cxnLst/>
              <a:rect l="l" t="t" r="r" b="b"/>
              <a:pathLst>
                <a:path w="23421" h="18486" extrusionOk="0">
                  <a:moveTo>
                    <a:pt x="10532" y="1"/>
                  </a:moveTo>
                  <a:lnTo>
                    <a:pt x="10532" y="14"/>
                  </a:lnTo>
                  <a:cubicBezTo>
                    <a:pt x="8202" y="2372"/>
                    <a:pt x="4255" y="2874"/>
                    <a:pt x="2093" y="5510"/>
                  </a:cubicBezTo>
                  <a:cubicBezTo>
                    <a:pt x="1367" y="6403"/>
                    <a:pt x="879" y="7491"/>
                    <a:pt x="558" y="8607"/>
                  </a:cubicBezTo>
                  <a:cubicBezTo>
                    <a:pt x="126" y="10141"/>
                    <a:pt x="0" y="11787"/>
                    <a:pt x="461" y="13308"/>
                  </a:cubicBezTo>
                  <a:cubicBezTo>
                    <a:pt x="1423" y="16488"/>
                    <a:pt x="4813" y="18385"/>
                    <a:pt x="8077" y="18482"/>
                  </a:cubicBezTo>
                  <a:cubicBezTo>
                    <a:pt x="8157" y="18484"/>
                    <a:pt x="8238" y="18485"/>
                    <a:pt x="8318" y="18485"/>
                  </a:cubicBezTo>
                  <a:cubicBezTo>
                    <a:pt x="12837" y="18485"/>
                    <a:pt x="17242" y="15420"/>
                    <a:pt x="18859" y="11090"/>
                  </a:cubicBezTo>
                  <a:cubicBezTo>
                    <a:pt x="19431" y="9513"/>
                    <a:pt x="19668" y="7868"/>
                    <a:pt x="20086" y="6236"/>
                  </a:cubicBezTo>
                  <a:cubicBezTo>
                    <a:pt x="20686" y="3920"/>
                    <a:pt x="21718" y="1577"/>
                    <a:pt x="23420" y="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58999">
                  <a:srgbClr val="E4F8F9"/>
                </a:gs>
                <a:gs pos="70000">
                  <a:srgbClr val="E4F8F9"/>
                </a:gs>
                <a:gs pos="100000">
                  <a:srgbClr val="AAE3E8"/>
                </a:gs>
              </a:gsLst>
              <a:lin ang="0" scaled="0"/>
            </a:gradFill>
            <a:ln>
              <a:noFill/>
            </a:ln>
            <a:effectLst>
              <a:outerShdw blurRad="185738" algn="bl" rotWithShape="0">
                <a:srgbClr val="C7EDF0">
                  <a:alpha val="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25"/>
            <p:cNvSpPr/>
            <p:nvPr/>
          </p:nvSpPr>
          <p:spPr>
            <a:xfrm>
              <a:off x="2702277" y="2100"/>
              <a:ext cx="6308303" cy="1811644"/>
            </a:xfrm>
            <a:custGeom>
              <a:avLst/>
              <a:gdLst/>
              <a:ahLst/>
              <a:cxnLst/>
              <a:rect l="l" t="t" r="r" b="b"/>
              <a:pathLst>
                <a:path w="30618" h="8793" extrusionOk="0">
                  <a:moveTo>
                    <a:pt x="0" y="1"/>
                  </a:moveTo>
                  <a:cubicBezTo>
                    <a:pt x="84" y="1438"/>
                    <a:pt x="711" y="2832"/>
                    <a:pt x="1785" y="3823"/>
                  </a:cubicBezTo>
                  <a:cubicBezTo>
                    <a:pt x="2866" y="4840"/>
                    <a:pt x="4366" y="5405"/>
                    <a:pt x="5882" y="5405"/>
                  </a:cubicBezTo>
                  <a:cubicBezTo>
                    <a:pt x="6341" y="5405"/>
                    <a:pt x="6802" y="5353"/>
                    <a:pt x="7253" y="5246"/>
                  </a:cubicBezTo>
                  <a:cubicBezTo>
                    <a:pt x="9011" y="4855"/>
                    <a:pt x="10517" y="3683"/>
                    <a:pt x="12289" y="3335"/>
                  </a:cubicBezTo>
                  <a:cubicBezTo>
                    <a:pt x="12686" y="3256"/>
                    <a:pt x="13086" y="3220"/>
                    <a:pt x="13485" y="3220"/>
                  </a:cubicBezTo>
                  <a:cubicBezTo>
                    <a:pt x="15213" y="3220"/>
                    <a:pt x="16930" y="3901"/>
                    <a:pt x="18426" y="4785"/>
                  </a:cubicBezTo>
                  <a:cubicBezTo>
                    <a:pt x="20281" y="5859"/>
                    <a:pt x="21927" y="7226"/>
                    <a:pt x="23866" y="8133"/>
                  </a:cubicBezTo>
                  <a:cubicBezTo>
                    <a:pt x="24680" y="8510"/>
                    <a:pt x="25605" y="8792"/>
                    <a:pt x="26494" y="8792"/>
                  </a:cubicBezTo>
                  <a:cubicBezTo>
                    <a:pt x="27053" y="8792"/>
                    <a:pt x="27598" y="8681"/>
                    <a:pt x="28093" y="8412"/>
                  </a:cubicBezTo>
                  <a:cubicBezTo>
                    <a:pt x="28971" y="7924"/>
                    <a:pt x="29501" y="6975"/>
                    <a:pt x="29850" y="6055"/>
                  </a:cubicBezTo>
                  <a:cubicBezTo>
                    <a:pt x="30561" y="4116"/>
                    <a:pt x="30617" y="2065"/>
                    <a:pt x="30492" y="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3100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25"/>
            <p:cNvSpPr/>
            <p:nvPr/>
          </p:nvSpPr>
          <p:spPr>
            <a:xfrm>
              <a:off x="8867574" y="2713747"/>
              <a:ext cx="16022" cy="13982"/>
            </a:xfrm>
            <a:custGeom>
              <a:avLst/>
              <a:gdLst/>
              <a:ahLst/>
              <a:cxnLst/>
              <a:rect l="l" t="t" r="r" b="b"/>
              <a:pathLst>
                <a:path w="501" h="437" extrusionOk="0">
                  <a:moveTo>
                    <a:pt x="347" y="1"/>
                  </a:moveTo>
                  <a:cubicBezTo>
                    <a:pt x="279" y="1"/>
                    <a:pt x="150" y="29"/>
                    <a:pt x="1" y="38"/>
                  </a:cubicBezTo>
                  <a:cubicBezTo>
                    <a:pt x="96" y="240"/>
                    <a:pt x="132" y="371"/>
                    <a:pt x="215" y="431"/>
                  </a:cubicBezTo>
                  <a:cubicBezTo>
                    <a:pt x="223" y="435"/>
                    <a:pt x="233" y="436"/>
                    <a:pt x="244" y="436"/>
                  </a:cubicBezTo>
                  <a:cubicBezTo>
                    <a:pt x="304" y="436"/>
                    <a:pt x="411" y="391"/>
                    <a:pt x="501" y="371"/>
                  </a:cubicBezTo>
                  <a:cubicBezTo>
                    <a:pt x="477" y="252"/>
                    <a:pt x="477" y="121"/>
                    <a:pt x="394" y="14"/>
                  </a:cubicBezTo>
                  <a:cubicBezTo>
                    <a:pt x="387" y="5"/>
                    <a:pt x="371" y="1"/>
                    <a:pt x="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25"/>
            <p:cNvSpPr/>
            <p:nvPr/>
          </p:nvSpPr>
          <p:spPr>
            <a:xfrm rot="-5400000">
              <a:off x="-1511322" y="1513464"/>
              <a:ext cx="5125208" cy="2102563"/>
            </a:xfrm>
            <a:custGeom>
              <a:avLst/>
              <a:gdLst/>
              <a:ahLst/>
              <a:cxnLst/>
              <a:rect l="l" t="t" r="r" b="b"/>
              <a:pathLst>
                <a:path w="193240" h="62984" extrusionOk="0">
                  <a:moveTo>
                    <a:pt x="11681" y="0"/>
                  </a:moveTo>
                  <a:cubicBezTo>
                    <a:pt x="9716" y="6537"/>
                    <a:pt x="6025" y="12430"/>
                    <a:pt x="4299" y="19121"/>
                  </a:cubicBezTo>
                  <a:cubicBezTo>
                    <a:pt x="1" y="35719"/>
                    <a:pt x="11574" y="53769"/>
                    <a:pt x="26992" y="60257"/>
                  </a:cubicBezTo>
                  <a:cubicBezTo>
                    <a:pt x="30979" y="61935"/>
                    <a:pt x="35144" y="62668"/>
                    <a:pt x="39367" y="62668"/>
                  </a:cubicBezTo>
                  <a:cubicBezTo>
                    <a:pt x="55764" y="62668"/>
                    <a:pt x="73049" y="51616"/>
                    <a:pt x="84297" y="41874"/>
                  </a:cubicBezTo>
                  <a:cubicBezTo>
                    <a:pt x="97525" y="30420"/>
                    <a:pt x="110157" y="16431"/>
                    <a:pt x="127564" y="11490"/>
                  </a:cubicBezTo>
                  <a:cubicBezTo>
                    <a:pt x="131476" y="10379"/>
                    <a:pt x="135536" y="9850"/>
                    <a:pt x="139617" y="9850"/>
                  </a:cubicBezTo>
                  <a:cubicBezTo>
                    <a:pt x="152811" y="9850"/>
                    <a:pt x="166220" y="15374"/>
                    <a:pt x="175523" y="24586"/>
                  </a:cubicBezTo>
                  <a:cubicBezTo>
                    <a:pt x="185524" y="34480"/>
                    <a:pt x="190024" y="49030"/>
                    <a:pt x="193239" y="62984"/>
                  </a:cubicBezTo>
                  <a:lnTo>
                    <a:pt x="193239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71500" dist="9525" dir="5400000" algn="bl" rotWithShape="0">
                <a:srgbClr val="C7EDF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25"/>
            <p:cNvSpPr/>
            <p:nvPr/>
          </p:nvSpPr>
          <p:spPr>
            <a:xfrm>
              <a:off x="395325" y="751938"/>
              <a:ext cx="2516100" cy="2516100"/>
            </a:xfrm>
            <a:prstGeom prst="ellipse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25"/>
            <p:cNvSpPr/>
            <p:nvPr/>
          </p:nvSpPr>
          <p:spPr>
            <a:xfrm>
              <a:off x="251500" y="228050"/>
              <a:ext cx="1150200" cy="1150200"/>
            </a:xfrm>
            <a:prstGeom prst="ellipse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4" name="Google Shape;324;p25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3255200" cy="134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325" name="Google Shape;325;p25"/>
          <p:cNvSpPr txBox="1">
            <a:spLocks noGrp="1"/>
          </p:cNvSpPr>
          <p:nvPr>
            <p:ph type="subTitle" idx="1"/>
          </p:nvPr>
        </p:nvSpPr>
        <p:spPr>
          <a:xfrm>
            <a:off x="963100" y="1982233"/>
            <a:ext cx="32552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578452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26"/>
          <p:cNvGrpSpPr/>
          <p:nvPr/>
        </p:nvGrpSpPr>
        <p:grpSpPr>
          <a:xfrm>
            <a:off x="1894" y="260"/>
            <a:ext cx="12188212" cy="6857480"/>
            <a:chOff x="0" y="390"/>
            <a:chExt cx="9141159" cy="5143110"/>
          </a:xfrm>
        </p:grpSpPr>
        <p:sp>
          <p:nvSpPr>
            <p:cNvPr id="328" name="Google Shape;328;p26"/>
            <p:cNvSpPr/>
            <p:nvPr/>
          </p:nvSpPr>
          <p:spPr>
            <a:xfrm>
              <a:off x="2842" y="390"/>
              <a:ext cx="9138317" cy="5142716"/>
            </a:xfrm>
            <a:custGeom>
              <a:avLst/>
              <a:gdLst/>
              <a:ahLst/>
              <a:cxnLst/>
              <a:rect l="l" t="t" r="r" b="b"/>
              <a:pathLst>
                <a:path w="285751" h="160735" extrusionOk="0">
                  <a:moveTo>
                    <a:pt x="1" y="0"/>
                  </a:moveTo>
                  <a:lnTo>
                    <a:pt x="1" y="160734"/>
                  </a:lnTo>
                  <a:lnTo>
                    <a:pt x="285751" y="160734"/>
                  </a:lnTo>
                  <a:lnTo>
                    <a:pt x="285751" y="0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65000">
                  <a:srgbClr val="E4F8F9"/>
                </a:gs>
                <a:gs pos="100000">
                  <a:srgbClr val="C7EDF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26"/>
            <p:cNvSpPr/>
            <p:nvPr/>
          </p:nvSpPr>
          <p:spPr>
            <a:xfrm rot="10800000" flipH="1">
              <a:off x="5050593" y="2153066"/>
              <a:ext cx="3816979" cy="2990434"/>
            </a:xfrm>
            <a:custGeom>
              <a:avLst/>
              <a:gdLst/>
              <a:ahLst/>
              <a:cxnLst/>
              <a:rect l="l" t="t" r="r" b="b"/>
              <a:pathLst>
                <a:path w="23421" h="18486" extrusionOk="0">
                  <a:moveTo>
                    <a:pt x="10532" y="1"/>
                  </a:moveTo>
                  <a:lnTo>
                    <a:pt x="10532" y="14"/>
                  </a:lnTo>
                  <a:cubicBezTo>
                    <a:pt x="8202" y="2372"/>
                    <a:pt x="4255" y="2874"/>
                    <a:pt x="2093" y="5510"/>
                  </a:cubicBezTo>
                  <a:cubicBezTo>
                    <a:pt x="1367" y="6403"/>
                    <a:pt x="879" y="7491"/>
                    <a:pt x="558" y="8607"/>
                  </a:cubicBezTo>
                  <a:cubicBezTo>
                    <a:pt x="126" y="10141"/>
                    <a:pt x="0" y="11787"/>
                    <a:pt x="461" y="13308"/>
                  </a:cubicBezTo>
                  <a:cubicBezTo>
                    <a:pt x="1423" y="16488"/>
                    <a:pt x="4813" y="18385"/>
                    <a:pt x="8077" y="18482"/>
                  </a:cubicBezTo>
                  <a:cubicBezTo>
                    <a:pt x="8157" y="18484"/>
                    <a:pt x="8238" y="18485"/>
                    <a:pt x="8318" y="18485"/>
                  </a:cubicBezTo>
                  <a:cubicBezTo>
                    <a:pt x="12837" y="18485"/>
                    <a:pt x="17242" y="15420"/>
                    <a:pt x="18859" y="11090"/>
                  </a:cubicBezTo>
                  <a:cubicBezTo>
                    <a:pt x="19431" y="9513"/>
                    <a:pt x="19668" y="7868"/>
                    <a:pt x="20086" y="6236"/>
                  </a:cubicBezTo>
                  <a:cubicBezTo>
                    <a:pt x="20686" y="3920"/>
                    <a:pt x="21718" y="1577"/>
                    <a:pt x="23420" y="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58999">
                  <a:srgbClr val="E4F8F9"/>
                </a:gs>
                <a:gs pos="70000">
                  <a:srgbClr val="E4F8F9"/>
                </a:gs>
                <a:gs pos="100000">
                  <a:srgbClr val="AAE3E8"/>
                </a:gs>
              </a:gsLst>
              <a:lin ang="0" scaled="0"/>
            </a:gradFill>
            <a:ln>
              <a:noFill/>
            </a:ln>
            <a:effectLst>
              <a:outerShdw blurRad="185738" algn="bl" rotWithShape="0">
                <a:srgbClr val="C7EDF0">
                  <a:alpha val="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26"/>
            <p:cNvSpPr/>
            <p:nvPr/>
          </p:nvSpPr>
          <p:spPr>
            <a:xfrm>
              <a:off x="2702277" y="2100"/>
              <a:ext cx="6308303" cy="1811644"/>
            </a:xfrm>
            <a:custGeom>
              <a:avLst/>
              <a:gdLst/>
              <a:ahLst/>
              <a:cxnLst/>
              <a:rect l="l" t="t" r="r" b="b"/>
              <a:pathLst>
                <a:path w="30618" h="8793" extrusionOk="0">
                  <a:moveTo>
                    <a:pt x="0" y="1"/>
                  </a:moveTo>
                  <a:cubicBezTo>
                    <a:pt x="84" y="1438"/>
                    <a:pt x="711" y="2832"/>
                    <a:pt x="1785" y="3823"/>
                  </a:cubicBezTo>
                  <a:cubicBezTo>
                    <a:pt x="2866" y="4840"/>
                    <a:pt x="4366" y="5405"/>
                    <a:pt x="5882" y="5405"/>
                  </a:cubicBezTo>
                  <a:cubicBezTo>
                    <a:pt x="6341" y="5405"/>
                    <a:pt x="6802" y="5353"/>
                    <a:pt x="7253" y="5246"/>
                  </a:cubicBezTo>
                  <a:cubicBezTo>
                    <a:pt x="9011" y="4855"/>
                    <a:pt x="10517" y="3683"/>
                    <a:pt x="12289" y="3335"/>
                  </a:cubicBezTo>
                  <a:cubicBezTo>
                    <a:pt x="12686" y="3256"/>
                    <a:pt x="13086" y="3220"/>
                    <a:pt x="13485" y="3220"/>
                  </a:cubicBezTo>
                  <a:cubicBezTo>
                    <a:pt x="15213" y="3220"/>
                    <a:pt x="16930" y="3901"/>
                    <a:pt x="18426" y="4785"/>
                  </a:cubicBezTo>
                  <a:cubicBezTo>
                    <a:pt x="20281" y="5859"/>
                    <a:pt x="21927" y="7226"/>
                    <a:pt x="23866" y="8133"/>
                  </a:cubicBezTo>
                  <a:cubicBezTo>
                    <a:pt x="24680" y="8510"/>
                    <a:pt x="25605" y="8792"/>
                    <a:pt x="26494" y="8792"/>
                  </a:cubicBezTo>
                  <a:cubicBezTo>
                    <a:pt x="27053" y="8792"/>
                    <a:pt x="27598" y="8681"/>
                    <a:pt x="28093" y="8412"/>
                  </a:cubicBezTo>
                  <a:cubicBezTo>
                    <a:pt x="28971" y="7924"/>
                    <a:pt x="29501" y="6975"/>
                    <a:pt x="29850" y="6055"/>
                  </a:cubicBezTo>
                  <a:cubicBezTo>
                    <a:pt x="30561" y="4116"/>
                    <a:pt x="30617" y="2065"/>
                    <a:pt x="30492" y="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3100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26"/>
            <p:cNvSpPr/>
            <p:nvPr/>
          </p:nvSpPr>
          <p:spPr>
            <a:xfrm>
              <a:off x="8867574" y="2713747"/>
              <a:ext cx="16022" cy="13982"/>
            </a:xfrm>
            <a:custGeom>
              <a:avLst/>
              <a:gdLst/>
              <a:ahLst/>
              <a:cxnLst/>
              <a:rect l="l" t="t" r="r" b="b"/>
              <a:pathLst>
                <a:path w="501" h="437" extrusionOk="0">
                  <a:moveTo>
                    <a:pt x="347" y="1"/>
                  </a:moveTo>
                  <a:cubicBezTo>
                    <a:pt x="279" y="1"/>
                    <a:pt x="150" y="29"/>
                    <a:pt x="1" y="38"/>
                  </a:cubicBezTo>
                  <a:cubicBezTo>
                    <a:pt x="96" y="240"/>
                    <a:pt x="132" y="371"/>
                    <a:pt x="215" y="431"/>
                  </a:cubicBezTo>
                  <a:cubicBezTo>
                    <a:pt x="223" y="435"/>
                    <a:pt x="233" y="436"/>
                    <a:pt x="244" y="436"/>
                  </a:cubicBezTo>
                  <a:cubicBezTo>
                    <a:pt x="304" y="436"/>
                    <a:pt x="411" y="391"/>
                    <a:pt x="501" y="371"/>
                  </a:cubicBezTo>
                  <a:cubicBezTo>
                    <a:pt x="477" y="252"/>
                    <a:pt x="477" y="121"/>
                    <a:pt x="394" y="14"/>
                  </a:cubicBezTo>
                  <a:cubicBezTo>
                    <a:pt x="387" y="5"/>
                    <a:pt x="371" y="1"/>
                    <a:pt x="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26"/>
            <p:cNvSpPr/>
            <p:nvPr/>
          </p:nvSpPr>
          <p:spPr>
            <a:xfrm rot="-5400000">
              <a:off x="-1511322" y="1513464"/>
              <a:ext cx="5125208" cy="2102563"/>
            </a:xfrm>
            <a:custGeom>
              <a:avLst/>
              <a:gdLst/>
              <a:ahLst/>
              <a:cxnLst/>
              <a:rect l="l" t="t" r="r" b="b"/>
              <a:pathLst>
                <a:path w="193240" h="62984" extrusionOk="0">
                  <a:moveTo>
                    <a:pt x="11681" y="0"/>
                  </a:moveTo>
                  <a:cubicBezTo>
                    <a:pt x="9716" y="6537"/>
                    <a:pt x="6025" y="12430"/>
                    <a:pt x="4299" y="19121"/>
                  </a:cubicBezTo>
                  <a:cubicBezTo>
                    <a:pt x="1" y="35719"/>
                    <a:pt x="11574" y="53769"/>
                    <a:pt x="26992" y="60257"/>
                  </a:cubicBezTo>
                  <a:cubicBezTo>
                    <a:pt x="30979" y="61935"/>
                    <a:pt x="35144" y="62668"/>
                    <a:pt x="39367" y="62668"/>
                  </a:cubicBezTo>
                  <a:cubicBezTo>
                    <a:pt x="55764" y="62668"/>
                    <a:pt x="73049" y="51616"/>
                    <a:pt x="84297" y="41874"/>
                  </a:cubicBezTo>
                  <a:cubicBezTo>
                    <a:pt x="97525" y="30420"/>
                    <a:pt x="110157" y="16431"/>
                    <a:pt x="127564" y="11490"/>
                  </a:cubicBezTo>
                  <a:cubicBezTo>
                    <a:pt x="131476" y="10379"/>
                    <a:pt x="135536" y="9850"/>
                    <a:pt x="139617" y="9850"/>
                  </a:cubicBezTo>
                  <a:cubicBezTo>
                    <a:pt x="152811" y="9850"/>
                    <a:pt x="166220" y="15374"/>
                    <a:pt x="175523" y="24586"/>
                  </a:cubicBezTo>
                  <a:cubicBezTo>
                    <a:pt x="185524" y="34480"/>
                    <a:pt x="190024" y="49030"/>
                    <a:pt x="193239" y="62984"/>
                  </a:cubicBezTo>
                  <a:lnTo>
                    <a:pt x="193239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71500" dist="9525" dir="5400000" algn="bl" rotWithShape="0">
                <a:srgbClr val="C7EDF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26"/>
            <p:cNvSpPr/>
            <p:nvPr/>
          </p:nvSpPr>
          <p:spPr>
            <a:xfrm>
              <a:off x="395325" y="751938"/>
              <a:ext cx="2516100" cy="2516100"/>
            </a:xfrm>
            <a:prstGeom prst="ellipse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26"/>
            <p:cNvSpPr/>
            <p:nvPr/>
          </p:nvSpPr>
          <p:spPr>
            <a:xfrm>
              <a:off x="251500" y="228050"/>
              <a:ext cx="1150200" cy="1150200"/>
            </a:xfrm>
            <a:prstGeom prst="ellipse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5" name="Google Shape;335;p26"/>
          <p:cNvSpPr txBox="1">
            <a:spLocks noGrp="1"/>
          </p:cNvSpPr>
          <p:nvPr>
            <p:ph type="title"/>
          </p:nvPr>
        </p:nvSpPr>
        <p:spPr>
          <a:xfrm>
            <a:off x="3011400" y="5129667"/>
            <a:ext cx="6169200" cy="6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336" name="Google Shape;336;p26"/>
          <p:cNvSpPr txBox="1">
            <a:spLocks noGrp="1"/>
          </p:cNvSpPr>
          <p:nvPr>
            <p:ph type="subTitle" idx="1"/>
          </p:nvPr>
        </p:nvSpPr>
        <p:spPr>
          <a:xfrm>
            <a:off x="3011400" y="1835933"/>
            <a:ext cx="6169200" cy="22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26608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2D4E06-34A5-C2F9-16F7-1B8EDDE151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6C099AE-267C-F40F-8715-E04E72677F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C36ABCD-A7E1-60E5-107D-F63938D63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91B8C-918E-4CCB-8AAB-3F315F329BBD}" type="datetimeFigureOut">
              <a:rPr lang="fr-FR" smtClean="0"/>
              <a:t>15/09/2023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6A6923-8AD9-6205-21B4-AB99EE144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9E9AD47-736B-3256-6A18-68D76C0E0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2261A-A15F-462C-B18C-76A712874C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03314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489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4"/>
          <p:cNvGrpSpPr/>
          <p:nvPr/>
        </p:nvGrpSpPr>
        <p:grpSpPr>
          <a:xfrm>
            <a:off x="3790" y="520"/>
            <a:ext cx="12188260" cy="6858003"/>
            <a:chOff x="2842" y="390"/>
            <a:chExt cx="9141195" cy="5143502"/>
          </a:xfrm>
        </p:grpSpPr>
        <p:sp>
          <p:nvSpPr>
            <p:cNvPr id="36" name="Google Shape;36;p4"/>
            <p:cNvSpPr/>
            <p:nvPr/>
          </p:nvSpPr>
          <p:spPr>
            <a:xfrm>
              <a:off x="2842" y="390"/>
              <a:ext cx="9138317" cy="5142716"/>
            </a:xfrm>
            <a:custGeom>
              <a:avLst/>
              <a:gdLst/>
              <a:ahLst/>
              <a:cxnLst/>
              <a:rect l="l" t="t" r="r" b="b"/>
              <a:pathLst>
                <a:path w="285751" h="160735" extrusionOk="0">
                  <a:moveTo>
                    <a:pt x="1" y="0"/>
                  </a:moveTo>
                  <a:lnTo>
                    <a:pt x="1" y="160734"/>
                  </a:lnTo>
                  <a:lnTo>
                    <a:pt x="285751" y="160734"/>
                  </a:lnTo>
                  <a:lnTo>
                    <a:pt x="285751" y="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65000">
                  <a:schemeClr val="accent1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4072629" y="400"/>
              <a:ext cx="5065578" cy="5143492"/>
            </a:xfrm>
            <a:custGeom>
              <a:avLst/>
              <a:gdLst/>
              <a:ahLst/>
              <a:cxnLst/>
              <a:rect l="l" t="t" r="r" b="b"/>
              <a:pathLst>
                <a:path w="22235" h="22577" extrusionOk="0">
                  <a:moveTo>
                    <a:pt x="3376" y="0"/>
                  </a:moveTo>
                  <a:cubicBezTo>
                    <a:pt x="3976" y="503"/>
                    <a:pt x="4590" y="1074"/>
                    <a:pt x="4813" y="1828"/>
                  </a:cubicBezTo>
                  <a:cubicBezTo>
                    <a:pt x="5287" y="3376"/>
                    <a:pt x="4004" y="4869"/>
                    <a:pt x="2958" y="6096"/>
                  </a:cubicBezTo>
                  <a:cubicBezTo>
                    <a:pt x="1340" y="8007"/>
                    <a:pt x="1" y="10546"/>
                    <a:pt x="768" y="12917"/>
                  </a:cubicBezTo>
                  <a:cubicBezTo>
                    <a:pt x="1061" y="13824"/>
                    <a:pt x="1633" y="14605"/>
                    <a:pt x="2330" y="15260"/>
                  </a:cubicBezTo>
                  <a:cubicBezTo>
                    <a:pt x="3614" y="16453"/>
                    <a:pt x="5360" y="17207"/>
                    <a:pt x="7085" y="17207"/>
                  </a:cubicBezTo>
                  <a:cubicBezTo>
                    <a:pt x="7739" y="17207"/>
                    <a:pt x="8390" y="17098"/>
                    <a:pt x="9012" y="16864"/>
                  </a:cubicBezTo>
                  <a:cubicBezTo>
                    <a:pt x="10281" y="16376"/>
                    <a:pt x="11355" y="15428"/>
                    <a:pt x="12554" y="14800"/>
                  </a:cubicBezTo>
                  <a:cubicBezTo>
                    <a:pt x="13205" y="14463"/>
                    <a:pt x="13969" y="14239"/>
                    <a:pt x="14698" y="14239"/>
                  </a:cubicBezTo>
                  <a:cubicBezTo>
                    <a:pt x="15328" y="14239"/>
                    <a:pt x="15933" y="14406"/>
                    <a:pt x="16418" y="14814"/>
                  </a:cubicBezTo>
                  <a:cubicBezTo>
                    <a:pt x="17994" y="16139"/>
                    <a:pt x="17158" y="18775"/>
                    <a:pt x="18022" y="20644"/>
                  </a:cubicBezTo>
                  <a:cubicBezTo>
                    <a:pt x="18639" y="21912"/>
                    <a:pt x="20050" y="22576"/>
                    <a:pt x="21479" y="22576"/>
                  </a:cubicBezTo>
                  <a:cubicBezTo>
                    <a:pt x="21732" y="22576"/>
                    <a:pt x="21985" y="22555"/>
                    <a:pt x="22235" y="22514"/>
                  </a:cubicBezTo>
                  <a:lnTo>
                    <a:pt x="22235" y="11731"/>
                  </a:lnTo>
                  <a:cubicBezTo>
                    <a:pt x="21968" y="11816"/>
                    <a:pt x="21686" y="11853"/>
                    <a:pt x="21405" y="11853"/>
                  </a:cubicBezTo>
                  <a:cubicBezTo>
                    <a:pt x="21319" y="11853"/>
                    <a:pt x="21232" y="11849"/>
                    <a:pt x="21147" y="11843"/>
                  </a:cubicBezTo>
                  <a:cubicBezTo>
                    <a:pt x="19403" y="11703"/>
                    <a:pt x="17855" y="10322"/>
                    <a:pt x="17436" y="8607"/>
                  </a:cubicBezTo>
                  <a:cubicBezTo>
                    <a:pt x="17255" y="7909"/>
                    <a:pt x="17255" y="7184"/>
                    <a:pt x="17074" y="6487"/>
                  </a:cubicBezTo>
                  <a:cubicBezTo>
                    <a:pt x="16879" y="5789"/>
                    <a:pt x="16460" y="5092"/>
                    <a:pt x="15763" y="4869"/>
                  </a:cubicBezTo>
                  <a:cubicBezTo>
                    <a:pt x="15584" y="4809"/>
                    <a:pt x="15400" y="4788"/>
                    <a:pt x="15213" y="4788"/>
                  </a:cubicBezTo>
                  <a:cubicBezTo>
                    <a:pt x="14833" y="4788"/>
                    <a:pt x="14440" y="4873"/>
                    <a:pt x="14047" y="4882"/>
                  </a:cubicBezTo>
                  <a:cubicBezTo>
                    <a:pt x="14004" y="4884"/>
                    <a:pt x="13962" y="4885"/>
                    <a:pt x="13919" y="4885"/>
                  </a:cubicBezTo>
                  <a:cubicBezTo>
                    <a:pt x="11743" y="4885"/>
                    <a:pt x="9903" y="2456"/>
                    <a:pt x="10546" y="363"/>
                  </a:cubicBezTo>
                  <a:cubicBezTo>
                    <a:pt x="10588" y="238"/>
                    <a:pt x="10630" y="126"/>
                    <a:pt x="10685" y="0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3100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5612325" y="6250"/>
              <a:ext cx="3531694" cy="4203004"/>
            </a:xfrm>
            <a:custGeom>
              <a:avLst/>
              <a:gdLst/>
              <a:ahLst/>
              <a:cxnLst/>
              <a:rect l="l" t="t" r="r" b="b"/>
              <a:pathLst>
                <a:path w="16823" h="20087" extrusionOk="0">
                  <a:moveTo>
                    <a:pt x="1" y="0"/>
                  </a:moveTo>
                  <a:cubicBezTo>
                    <a:pt x="1" y="0"/>
                    <a:pt x="2428" y="1088"/>
                    <a:pt x="2009" y="4185"/>
                  </a:cubicBezTo>
                  <a:cubicBezTo>
                    <a:pt x="1591" y="7295"/>
                    <a:pt x="1619" y="9165"/>
                    <a:pt x="5022" y="9820"/>
                  </a:cubicBezTo>
                  <a:cubicBezTo>
                    <a:pt x="8426" y="10490"/>
                    <a:pt x="9054" y="12819"/>
                    <a:pt x="8984" y="14061"/>
                  </a:cubicBezTo>
                  <a:cubicBezTo>
                    <a:pt x="8914" y="15297"/>
                    <a:pt x="9619" y="20087"/>
                    <a:pt x="16730" y="20087"/>
                  </a:cubicBezTo>
                  <a:cubicBezTo>
                    <a:pt x="16761" y="20087"/>
                    <a:pt x="16792" y="20087"/>
                    <a:pt x="16823" y="20086"/>
                  </a:cubicBezTo>
                  <a:lnTo>
                    <a:pt x="16823" y="6389"/>
                  </a:lnTo>
                  <a:lnTo>
                    <a:pt x="10644" y="1423"/>
                  </a:lnTo>
                  <a:lnTo>
                    <a:pt x="6626" y="28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3100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371475" algn="bl" rotWithShape="0">
                <a:schemeClr val="accent2">
                  <a:alpha val="4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6838948" y="3325"/>
              <a:ext cx="2305089" cy="2210890"/>
            </a:xfrm>
            <a:custGeom>
              <a:avLst/>
              <a:gdLst/>
              <a:ahLst/>
              <a:cxnLst/>
              <a:rect l="l" t="t" r="r" b="b"/>
              <a:pathLst>
                <a:path w="12345" h="11854" extrusionOk="0">
                  <a:moveTo>
                    <a:pt x="781" y="0"/>
                  </a:moveTo>
                  <a:cubicBezTo>
                    <a:pt x="726" y="126"/>
                    <a:pt x="698" y="238"/>
                    <a:pt x="642" y="363"/>
                  </a:cubicBezTo>
                  <a:cubicBezTo>
                    <a:pt x="0" y="2451"/>
                    <a:pt x="1829" y="4886"/>
                    <a:pt x="3998" y="4886"/>
                  </a:cubicBezTo>
                  <a:cubicBezTo>
                    <a:pt x="4046" y="4886"/>
                    <a:pt x="4095" y="4885"/>
                    <a:pt x="4143" y="4882"/>
                  </a:cubicBezTo>
                  <a:cubicBezTo>
                    <a:pt x="4519" y="4864"/>
                    <a:pt x="4908" y="4785"/>
                    <a:pt x="5285" y="4785"/>
                  </a:cubicBezTo>
                  <a:cubicBezTo>
                    <a:pt x="5480" y="4785"/>
                    <a:pt x="5673" y="4806"/>
                    <a:pt x="5859" y="4868"/>
                  </a:cubicBezTo>
                  <a:cubicBezTo>
                    <a:pt x="6556" y="5078"/>
                    <a:pt x="6975" y="5789"/>
                    <a:pt x="7156" y="6487"/>
                  </a:cubicBezTo>
                  <a:cubicBezTo>
                    <a:pt x="7351" y="7184"/>
                    <a:pt x="7351" y="7923"/>
                    <a:pt x="7532" y="8621"/>
                  </a:cubicBezTo>
                  <a:cubicBezTo>
                    <a:pt x="7965" y="10308"/>
                    <a:pt x="9513" y="11703"/>
                    <a:pt x="11257" y="11843"/>
                  </a:cubicBezTo>
                  <a:cubicBezTo>
                    <a:pt x="11350" y="11850"/>
                    <a:pt x="11443" y="11853"/>
                    <a:pt x="11535" y="11853"/>
                  </a:cubicBezTo>
                  <a:cubicBezTo>
                    <a:pt x="11800" y="11853"/>
                    <a:pt x="12058" y="11825"/>
                    <a:pt x="12317" y="11773"/>
                  </a:cubicBezTo>
                  <a:lnTo>
                    <a:pt x="12317" y="1116"/>
                  </a:lnTo>
                  <a:cubicBezTo>
                    <a:pt x="12345" y="489"/>
                    <a:pt x="11857" y="0"/>
                    <a:pt x="11243" y="0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3100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 rot="10800000" flipH="1">
              <a:off x="2850" y="1504981"/>
              <a:ext cx="5964978" cy="3638119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chemeClr val="lt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452475" y="539396"/>
              <a:ext cx="1648500" cy="1648500"/>
            </a:xfrm>
            <a:prstGeom prst="ellipse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chemeClr val="lt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4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43" name="Google Shape;43;p4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55002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oogle Shape;45;p5"/>
          <p:cNvGrpSpPr/>
          <p:nvPr/>
        </p:nvGrpSpPr>
        <p:grpSpPr>
          <a:xfrm>
            <a:off x="3790" y="521"/>
            <a:ext cx="12184423" cy="6857316"/>
            <a:chOff x="2842" y="390"/>
            <a:chExt cx="9138317" cy="5142987"/>
          </a:xfrm>
        </p:grpSpPr>
        <p:sp>
          <p:nvSpPr>
            <p:cNvPr id="46" name="Google Shape;46;p5"/>
            <p:cNvSpPr/>
            <p:nvPr/>
          </p:nvSpPr>
          <p:spPr>
            <a:xfrm>
              <a:off x="2842" y="390"/>
              <a:ext cx="9138317" cy="5142716"/>
            </a:xfrm>
            <a:custGeom>
              <a:avLst/>
              <a:gdLst/>
              <a:ahLst/>
              <a:cxnLst/>
              <a:rect l="l" t="t" r="r" b="b"/>
              <a:pathLst>
                <a:path w="285751" h="160735" extrusionOk="0">
                  <a:moveTo>
                    <a:pt x="1" y="0"/>
                  </a:moveTo>
                  <a:lnTo>
                    <a:pt x="1" y="160734"/>
                  </a:lnTo>
                  <a:lnTo>
                    <a:pt x="285751" y="160734"/>
                  </a:lnTo>
                  <a:lnTo>
                    <a:pt x="285751" y="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65000">
                  <a:schemeClr val="accent1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" name="Google Shape;47;p5"/>
            <p:cNvGrpSpPr/>
            <p:nvPr/>
          </p:nvGrpSpPr>
          <p:grpSpPr>
            <a:xfrm rot="-5400000">
              <a:off x="4211660" y="213893"/>
              <a:ext cx="3749366" cy="6109604"/>
              <a:chOff x="2597675" y="1705125"/>
              <a:chExt cx="359200" cy="571600"/>
            </a:xfrm>
          </p:grpSpPr>
          <p:sp>
            <p:nvSpPr>
              <p:cNvPr id="48" name="Google Shape;48;p5"/>
              <p:cNvSpPr/>
              <p:nvPr/>
            </p:nvSpPr>
            <p:spPr>
              <a:xfrm>
                <a:off x="2598025" y="1705125"/>
                <a:ext cx="358850" cy="571600"/>
              </a:xfrm>
              <a:custGeom>
                <a:avLst/>
                <a:gdLst/>
                <a:ahLst/>
                <a:cxnLst/>
                <a:rect l="l" t="t" r="r" b="b"/>
                <a:pathLst>
                  <a:path w="14354" h="22864" extrusionOk="0">
                    <a:moveTo>
                      <a:pt x="7154" y="1"/>
                    </a:moveTo>
                    <a:cubicBezTo>
                      <a:pt x="4545" y="1"/>
                      <a:pt x="1938" y="984"/>
                      <a:pt x="1" y="2750"/>
                    </a:cubicBezTo>
                    <a:lnTo>
                      <a:pt x="1" y="22864"/>
                    </a:lnTo>
                    <a:lnTo>
                      <a:pt x="14131" y="22864"/>
                    </a:lnTo>
                    <a:cubicBezTo>
                      <a:pt x="13838" y="22055"/>
                      <a:pt x="13377" y="21301"/>
                      <a:pt x="12791" y="20674"/>
                    </a:cubicBezTo>
                    <a:cubicBezTo>
                      <a:pt x="11885" y="19739"/>
                      <a:pt x="10671" y="19084"/>
                      <a:pt x="10030" y="17954"/>
                    </a:cubicBezTo>
                    <a:cubicBezTo>
                      <a:pt x="9193" y="16517"/>
                      <a:pt x="9458" y="14662"/>
                      <a:pt x="10169" y="13155"/>
                    </a:cubicBezTo>
                    <a:cubicBezTo>
                      <a:pt x="10881" y="11649"/>
                      <a:pt x="11982" y="10366"/>
                      <a:pt x="12861" y="8957"/>
                    </a:cubicBezTo>
                    <a:cubicBezTo>
                      <a:pt x="13712" y="7520"/>
                      <a:pt x="14354" y="5832"/>
                      <a:pt x="13963" y="4214"/>
                    </a:cubicBezTo>
                    <a:cubicBezTo>
                      <a:pt x="13447" y="1955"/>
                      <a:pt x="11132" y="546"/>
                      <a:pt x="8844" y="141"/>
                    </a:cubicBezTo>
                    <a:cubicBezTo>
                      <a:pt x="8285" y="47"/>
                      <a:pt x="7720" y="1"/>
                      <a:pt x="715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31000">
                    <a:srgbClr val="FFFFFF"/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357188" algn="bl" rotWithShape="0">
                  <a:schemeClr val="accent2">
                    <a:alpha val="37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5"/>
              <p:cNvSpPr/>
              <p:nvPr/>
            </p:nvSpPr>
            <p:spPr>
              <a:xfrm>
                <a:off x="2597675" y="1883900"/>
                <a:ext cx="197050" cy="392825"/>
              </a:xfrm>
              <a:custGeom>
                <a:avLst/>
                <a:gdLst/>
                <a:ahLst/>
                <a:cxnLst/>
                <a:rect l="l" t="t" r="r" b="b"/>
                <a:pathLst>
                  <a:path w="7882" h="15713" extrusionOk="0">
                    <a:moveTo>
                      <a:pt x="3114" y="0"/>
                    </a:moveTo>
                    <a:cubicBezTo>
                      <a:pt x="2037" y="0"/>
                      <a:pt x="957" y="254"/>
                      <a:pt x="1" y="732"/>
                    </a:cubicBezTo>
                    <a:lnTo>
                      <a:pt x="1" y="15713"/>
                    </a:lnTo>
                    <a:lnTo>
                      <a:pt x="7882" y="15713"/>
                    </a:lnTo>
                    <a:cubicBezTo>
                      <a:pt x="7756" y="14862"/>
                      <a:pt x="7393" y="14025"/>
                      <a:pt x="6780" y="13411"/>
                    </a:cubicBezTo>
                    <a:cubicBezTo>
                      <a:pt x="6194" y="12811"/>
                      <a:pt x="5413" y="12393"/>
                      <a:pt x="4994" y="11654"/>
                    </a:cubicBezTo>
                    <a:cubicBezTo>
                      <a:pt x="4450" y="10733"/>
                      <a:pt x="4618" y="9505"/>
                      <a:pt x="5078" y="8529"/>
                    </a:cubicBezTo>
                    <a:cubicBezTo>
                      <a:pt x="5552" y="7553"/>
                      <a:pt x="6264" y="6716"/>
                      <a:pt x="6822" y="5795"/>
                    </a:cubicBezTo>
                    <a:cubicBezTo>
                      <a:pt x="7379" y="4875"/>
                      <a:pt x="7798" y="3773"/>
                      <a:pt x="7547" y="2726"/>
                    </a:cubicBezTo>
                    <a:cubicBezTo>
                      <a:pt x="7198" y="1262"/>
                      <a:pt x="5706" y="341"/>
                      <a:pt x="4213" y="90"/>
                    </a:cubicBezTo>
                    <a:cubicBezTo>
                      <a:pt x="3851" y="30"/>
                      <a:pt x="3483" y="0"/>
                      <a:pt x="31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31000">
                    <a:srgbClr val="FFFFFF"/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300038" algn="bl" rotWithShape="0">
                  <a:schemeClr val="accent2">
                    <a:alpha val="42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>
                <a:off x="2598025" y="2010625"/>
                <a:ext cx="90000" cy="265750"/>
              </a:xfrm>
              <a:custGeom>
                <a:avLst/>
                <a:gdLst/>
                <a:ahLst/>
                <a:cxnLst/>
                <a:rect l="l" t="t" r="r" b="b"/>
                <a:pathLst>
                  <a:path w="3600" h="10630" extrusionOk="0">
                    <a:moveTo>
                      <a:pt x="1" y="1"/>
                    </a:moveTo>
                    <a:lnTo>
                      <a:pt x="1" y="10630"/>
                    </a:lnTo>
                    <a:lnTo>
                      <a:pt x="3599" y="10630"/>
                    </a:lnTo>
                    <a:cubicBezTo>
                      <a:pt x="2902" y="9946"/>
                      <a:pt x="2023" y="9318"/>
                      <a:pt x="1716" y="8412"/>
                    </a:cubicBezTo>
                    <a:cubicBezTo>
                      <a:pt x="1423" y="7575"/>
                      <a:pt x="1674" y="6640"/>
                      <a:pt x="2051" y="5817"/>
                    </a:cubicBezTo>
                    <a:cubicBezTo>
                      <a:pt x="2414" y="4994"/>
                      <a:pt x="2902" y="4227"/>
                      <a:pt x="3111" y="3362"/>
                    </a:cubicBezTo>
                    <a:cubicBezTo>
                      <a:pt x="3320" y="2484"/>
                      <a:pt x="3181" y="1465"/>
                      <a:pt x="2470" y="894"/>
                    </a:cubicBezTo>
                    <a:cubicBezTo>
                      <a:pt x="1772" y="363"/>
                      <a:pt x="740" y="405"/>
                      <a:pt x="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31000">
                    <a:srgbClr val="FFFFFF"/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1" name="Google Shape;51;p5"/>
            <p:cNvSpPr/>
            <p:nvPr/>
          </p:nvSpPr>
          <p:spPr>
            <a:xfrm>
              <a:off x="5068" y="1509"/>
              <a:ext cx="3214386" cy="2305869"/>
            </a:xfrm>
            <a:custGeom>
              <a:avLst/>
              <a:gdLst/>
              <a:ahLst/>
              <a:cxnLst/>
              <a:rect l="l" t="t" r="r" b="b"/>
              <a:pathLst>
                <a:path w="40578" h="29109" extrusionOk="0">
                  <a:moveTo>
                    <a:pt x="1" y="0"/>
                  </a:moveTo>
                  <a:lnTo>
                    <a:pt x="1" y="19947"/>
                  </a:lnTo>
                  <a:cubicBezTo>
                    <a:pt x="706" y="19708"/>
                    <a:pt x="1427" y="19554"/>
                    <a:pt x="2152" y="19554"/>
                  </a:cubicBezTo>
                  <a:cubicBezTo>
                    <a:pt x="2402" y="19554"/>
                    <a:pt x="2652" y="19573"/>
                    <a:pt x="2902" y="19612"/>
                  </a:cubicBezTo>
                  <a:cubicBezTo>
                    <a:pt x="4729" y="19877"/>
                    <a:pt x="6208" y="21202"/>
                    <a:pt x="7393" y="22625"/>
                  </a:cubicBezTo>
                  <a:cubicBezTo>
                    <a:pt x="8565" y="24062"/>
                    <a:pt x="9555" y="25652"/>
                    <a:pt x="10950" y="26851"/>
                  </a:cubicBezTo>
                  <a:cubicBezTo>
                    <a:pt x="12798" y="28416"/>
                    <a:pt x="15213" y="29108"/>
                    <a:pt x="17656" y="29108"/>
                  </a:cubicBezTo>
                  <a:cubicBezTo>
                    <a:pt x="18828" y="29108"/>
                    <a:pt x="20007" y="28949"/>
                    <a:pt x="21133" y="28651"/>
                  </a:cubicBezTo>
                  <a:cubicBezTo>
                    <a:pt x="23923" y="27897"/>
                    <a:pt x="26573" y="26293"/>
                    <a:pt x="28093" y="23838"/>
                  </a:cubicBezTo>
                  <a:cubicBezTo>
                    <a:pt x="29614" y="21370"/>
                    <a:pt x="29767" y="18022"/>
                    <a:pt x="28107" y="15679"/>
                  </a:cubicBezTo>
                  <a:cubicBezTo>
                    <a:pt x="27047" y="14172"/>
                    <a:pt x="25387" y="13196"/>
                    <a:pt x="24076" y="11884"/>
                  </a:cubicBezTo>
                  <a:cubicBezTo>
                    <a:pt x="22793" y="10587"/>
                    <a:pt x="21844" y="8537"/>
                    <a:pt x="22709" y="6919"/>
                  </a:cubicBezTo>
                  <a:cubicBezTo>
                    <a:pt x="23365" y="5663"/>
                    <a:pt x="24885" y="5092"/>
                    <a:pt x="26308" y="5078"/>
                  </a:cubicBezTo>
                  <a:cubicBezTo>
                    <a:pt x="27730" y="5078"/>
                    <a:pt x="29097" y="5524"/>
                    <a:pt x="30492" y="5845"/>
                  </a:cubicBezTo>
                  <a:cubicBezTo>
                    <a:pt x="31488" y="6073"/>
                    <a:pt x="32547" y="6212"/>
                    <a:pt x="33594" y="6212"/>
                  </a:cubicBezTo>
                  <a:cubicBezTo>
                    <a:pt x="35743" y="6212"/>
                    <a:pt x="37836" y="5626"/>
                    <a:pt x="39196" y="4031"/>
                  </a:cubicBezTo>
                  <a:cubicBezTo>
                    <a:pt x="40145" y="2916"/>
                    <a:pt x="40563" y="1465"/>
                    <a:pt x="40577" y="0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3100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6910425" y="1158521"/>
              <a:ext cx="1648500" cy="1648500"/>
            </a:xfrm>
            <a:prstGeom prst="ellipse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chemeClr val="lt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519150" y="2082453"/>
              <a:ext cx="2700300" cy="2700300"/>
            </a:xfrm>
            <a:prstGeom prst="ellipse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chemeClr val="lt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6551125" y="900673"/>
              <a:ext cx="960000" cy="960000"/>
            </a:xfrm>
            <a:prstGeom prst="ellipse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chemeClr val="lt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" name="Google Shape;55;p5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subTitle" idx="1"/>
          </p:nvPr>
        </p:nvSpPr>
        <p:spPr>
          <a:xfrm>
            <a:off x="1562533" y="3646067"/>
            <a:ext cx="4194000" cy="57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alanquin Dark"/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2"/>
          </p:nvPr>
        </p:nvSpPr>
        <p:spPr>
          <a:xfrm>
            <a:off x="1562533" y="4094669"/>
            <a:ext cx="4194000" cy="16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subTitle" idx="3"/>
          </p:nvPr>
        </p:nvSpPr>
        <p:spPr>
          <a:xfrm>
            <a:off x="6435467" y="3646067"/>
            <a:ext cx="4194000" cy="57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alanquin Dark"/>
              <a:buNone/>
              <a:defRPr sz="2667">
                <a:latin typeface="Palanquin Dark"/>
                <a:ea typeface="Palanquin Dark"/>
                <a:cs typeface="Palanquin Dark"/>
                <a:sym typeface="Palanquin Dar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subTitle" idx="4"/>
          </p:nvPr>
        </p:nvSpPr>
        <p:spPr>
          <a:xfrm>
            <a:off x="6435467" y="4094669"/>
            <a:ext cx="4194000" cy="16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76532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6"/>
          <p:cNvGrpSpPr/>
          <p:nvPr/>
        </p:nvGrpSpPr>
        <p:grpSpPr>
          <a:xfrm>
            <a:off x="1894" y="260"/>
            <a:ext cx="12188212" cy="6857480"/>
            <a:chOff x="0" y="390"/>
            <a:chExt cx="9141159" cy="5143110"/>
          </a:xfrm>
        </p:grpSpPr>
        <p:sp>
          <p:nvSpPr>
            <p:cNvPr id="62" name="Google Shape;62;p6"/>
            <p:cNvSpPr/>
            <p:nvPr/>
          </p:nvSpPr>
          <p:spPr>
            <a:xfrm>
              <a:off x="2842" y="390"/>
              <a:ext cx="9138317" cy="5142716"/>
            </a:xfrm>
            <a:custGeom>
              <a:avLst/>
              <a:gdLst/>
              <a:ahLst/>
              <a:cxnLst/>
              <a:rect l="l" t="t" r="r" b="b"/>
              <a:pathLst>
                <a:path w="285751" h="160735" extrusionOk="0">
                  <a:moveTo>
                    <a:pt x="1" y="0"/>
                  </a:moveTo>
                  <a:lnTo>
                    <a:pt x="1" y="160734"/>
                  </a:lnTo>
                  <a:lnTo>
                    <a:pt x="285751" y="160734"/>
                  </a:lnTo>
                  <a:lnTo>
                    <a:pt x="285751" y="0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65000">
                  <a:srgbClr val="E4F8F9"/>
                </a:gs>
                <a:gs pos="100000">
                  <a:srgbClr val="C7EDF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6"/>
            <p:cNvSpPr/>
            <p:nvPr/>
          </p:nvSpPr>
          <p:spPr>
            <a:xfrm rot="10800000" flipH="1">
              <a:off x="5050593" y="2153066"/>
              <a:ext cx="3816979" cy="2990434"/>
            </a:xfrm>
            <a:custGeom>
              <a:avLst/>
              <a:gdLst/>
              <a:ahLst/>
              <a:cxnLst/>
              <a:rect l="l" t="t" r="r" b="b"/>
              <a:pathLst>
                <a:path w="23421" h="18486" extrusionOk="0">
                  <a:moveTo>
                    <a:pt x="10532" y="1"/>
                  </a:moveTo>
                  <a:lnTo>
                    <a:pt x="10532" y="14"/>
                  </a:lnTo>
                  <a:cubicBezTo>
                    <a:pt x="8202" y="2372"/>
                    <a:pt x="4255" y="2874"/>
                    <a:pt x="2093" y="5510"/>
                  </a:cubicBezTo>
                  <a:cubicBezTo>
                    <a:pt x="1367" y="6403"/>
                    <a:pt x="879" y="7491"/>
                    <a:pt x="558" y="8607"/>
                  </a:cubicBezTo>
                  <a:cubicBezTo>
                    <a:pt x="126" y="10141"/>
                    <a:pt x="0" y="11787"/>
                    <a:pt x="461" y="13308"/>
                  </a:cubicBezTo>
                  <a:cubicBezTo>
                    <a:pt x="1423" y="16488"/>
                    <a:pt x="4813" y="18385"/>
                    <a:pt x="8077" y="18482"/>
                  </a:cubicBezTo>
                  <a:cubicBezTo>
                    <a:pt x="8157" y="18484"/>
                    <a:pt x="8238" y="18485"/>
                    <a:pt x="8318" y="18485"/>
                  </a:cubicBezTo>
                  <a:cubicBezTo>
                    <a:pt x="12837" y="18485"/>
                    <a:pt x="17242" y="15420"/>
                    <a:pt x="18859" y="11090"/>
                  </a:cubicBezTo>
                  <a:cubicBezTo>
                    <a:pt x="19431" y="9513"/>
                    <a:pt x="19668" y="7868"/>
                    <a:pt x="20086" y="6236"/>
                  </a:cubicBezTo>
                  <a:cubicBezTo>
                    <a:pt x="20686" y="3920"/>
                    <a:pt x="21718" y="1577"/>
                    <a:pt x="23420" y="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58999">
                  <a:srgbClr val="E4F8F9"/>
                </a:gs>
                <a:gs pos="70000">
                  <a:srgbClr val="E4F8F9"/>
                </a:gs>
                <a:gs pos="100000">
                  <a:srgbClr val="AAE3E8"/>
                </a:gs>
              </a:gsLst>
              <a:lin ang="0" scaled="0"/>
            </a:gradFill>
            <a:ln>
              <a:noFill/>
            </a:ln>
            <a:effectLst>
              <a:outerShdw blurRad="185738" algn="bl" rotWithShape="0">
                <a:srgbClr val="C7EDF0">
                  <a:alpha val="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2702277" y="2100"/>
              <a:ext cx="6308303" cy="1811644"/>
            </a:xfrm>
            <a:custGeom>
              <a:avLst/>
              <a:gdLst/>
              <a:ahLst/>
              <a:cxnLst/>
              <a:rect l="l" t="t" r="r" b="b"/>
              <a:pathLst>
                <a:path w="30618" h="8793" extrusionOk="0">
                  <a:moveTo>
                    <a:pt x="0" y="1"/>
                  </a:moveTo>
                  <a:cubicBezTo>
                    <a:pt x="84" y="1438"/>
                    <a:pt x="711" y="2832"/>
                    <a:pt x="1785" y="3823"/>
                  </a:cubicBezTo>
                  <a:cubicBezTo>
                    <a:pt x="2866" y="4840"/>
                    <a:pt x="4366" y="5405"/>
                    <a:pt x="5882" y="5405"/>
                  </a:cubicBezTo>
                  <a:cubicBezTo>
                    <a:pt x="6341" y="5405"/>
                    <a:pt x="6802" y="5353"/>
                    <a:pt x="7253" y="5246"/>
                  </a:cubicBezTo>
                  <a:cubicBezTo>
                    <a:pt x="9011" y="4855"/>
                    <a:pt x="10517" y="3683"/>
                    <a:pt x="12289" y="3335"/>
                  </a:cubicBezTo>
                  <a:cubicBezTo>
                    <a:pt x="12686" y="3256"/>
                    <a:pt x="13086" y="3220"/>
                    <a:pt x="13485" y="3220"/>
                  </a:cubicBezTo>
                  <a:cubicBezTo>
                    <a:pt x="15213" y="3220"/>
                    <a:pt x="16930" y="3901"/>
                    <a:pt x="18426" y="4785"/>
                  </a:cubicBezTo>
                  <a:cubicBezTo>
                    <a:pt x="20281" y="5859"/>
                    <a:pt x="21927" y="7226"/>
                    <a:pt x="23866" y="8133"/>
                  </a:cubicBezTo>
                  <a:cubicBezTo>
                    <a:pt x="24680" y="8510"/>
                    <a:pt x="25605" y="8792"/>
                    <a:pt x="26494" y="8792"/>
                  </a:cubicBezTo>
                  <a:cubicBezTo>
                    <a:pt x="27053" y="8792"/>
                    <a:pt x="27598" y="8681"/>
                    <a:pt x="28093" y="8412"/>
                  </a:cubicBezTo>
                  <a:cubicBezTo>
                    <a:pt x="28971" y="7924"/>
                    <a:pt x="29501" y="6975"/>
                    <a:pt x="29850" y="6055"/>
                  </a:cubicBezTo>
                  <a:cubicBezTo>
                    <a:pt x="30561" y="4116"/>
                    <a:pt x="30617" y="2065"/>
                    <a:pt x="30492" y="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3100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6"/>
            <p:cNvSpPr/>
            <p:nvPr/>
          </p:nvSpPr>
          <p:spPr>
            <a:xfrm>
              <a:off x="8867574" y="2713747"/>
              <a:ext cx="16022" cy="13982"/>
            </a:xfrm>
            <a:custGeom>
              <a:avLst/>
              <a:gdLst/>
              <a:ahLst/>
              <a:cxnLst/>
              <a:rect l="l" t="t" r="r" b="b"/>
              <a:pathLst>
                <a:path w="501" h="437" extrusionOk="0">
                  <a:moveTo>
                    <a:pt x="347" y="1"/>
                  </a:moveTo>
                  <a:cubicBezTo>
                    <a:pt x="279" y="1"/>
                    <a:pt x="150" y="29"/>
                    <a:pt x="1" y="38"/>
                  </a:cubicBezTo>
                  <a:cubicBezTo>
                    <a:pt x="96" y="240"/>
                    <a:pt x="132" y="371"/>
                    <a:pt x="215" y="431"/>
                  </a:cubicBezTo>
                  <a:cubicBezTo>
                    <a:pt x="223" y="435"/>
                    <a:pt x="233" y="436"/>
                    <a:pt x="244" y="436"/>
                  </a:cubicBezTo>
                  <a:cubicBezTo>
                    <a:pt x="304" y="436"/>
                    <a:pt x="411" y="391"/>
                    <a:pt x="501" y="371"/>
                  </a:cubicBezTo>
                  <a:cubicBezTo>
                    <a:pt x="477" y="252"/>
                    <a:pt x="477" y="121"/>
                    <a:pt x="394" y="14"/>
                  </a:cubicBezTo>
                  <a:cubicBezTo>
                    <a:pt x="387" y="5"/>
                    <a:pt x="371" y="1"/>
                    <a:pt x="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6"/>
            <p:cNvSpPr/>
            <p:nvPr/>
          </p:nvSpPr>
          <p:spPr>
            <a:xfrm rot="-5400000">
              <a:off x="-1511322" y="1513464"/>
              <a:ext cx="5125208" cy="2102563"/>
            </a:xfrm>
            <a:custGeom>
              <a:avLst/>
              <a:gdLst/>
              <a:ahLst/>
              <a:cxnLst/>
              <a:rect l="l" t="t" r="r" b="b"/>
              <a:pathLst>
                <a:path w="193240" h="62984" extrusionOk="0">
                  <a:moveTo>
                    <a:pt x="11681" y="0"/>
                  </a:moveTo>
                  <a:cubicBezTo>
                    <a:pt x="9716" y="6537"/>
                    <a:pt x="6025" y="12430"/>
                    <a:pt x="4299" y="19121"/>
                  </a:cubicBezTo>
                  <a:cubicBezTo>
                    <a:pt x="1" y="35719"/>
                    <a:pt x="11574" y="53769"/>
                    <a:pt x="26992" y="60257"/>
                  </a:cubicBezTo>
                  <a:cubicBezTo>
                    <a:pt x="30979" y="61935"/>
                    <a:pt x="35144" y="62668"/>
                    <a:pt x="39367" y="62668"/>
                  </a:cubicBezTo>
                  <a:cubicBezTo>
                    <a:pt x="55764" y="62668"/>
                    <a:pt x="73049" y="51616"/>
                    <a:pt x="84297" y="41874"/>
                  </a:cubicBezTo>
                  <a:cubicBezTo>
                    <a:pt x="97525" y="30420"/>
                    <a:pt x="110157" y="16431"/>
                    <a:pt x="127564" y="11490"/>
                  </a:cubicBezTo>
                  <a:cubicBezTo>
                    <a:pt x="131476" y="10379"/>
                    <a:pt x="135536" y="9850"/>
                    <a:pt x="139617" y="9850"/>
                  </a:cubicBezTo>
                  <a:cubicBezTo>
                    <a:pt x="152811" y="9850"/>
                    <a:pt x="166220" y="15374"/>
                    <a:pt x="175523" y="24586"/>
                  </a:cubicBezTo>
                  <a:cubicBezTo>
                    <a:pt x="185524" y="34480"/>
                    <a:pt x="190024" y="49030"/>
                    <a:pt x="193239" y="62984"/>
                  </a:cubicBezTo>
                  <a:lnTo>
                    <a:pt x="193239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71500" dist="9525" dir="5400000" algn="bl" rotWithShape="0">
                <a:srgbClr val="C7EDF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6"/>
            <p:cNvSpPr/>
            <p:nvPr/>
          </p:nvSpPr>
          <p:spPr>
            <a:xfrm>
              <a:off x="395325" y="751938"/>
              <a:ext cx="2516100" cy="2516100"/>
            </a:xfrm>
            <a:prstGeom prst="ellipse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251500" y="228050"/>
              <a:ext cx="1150200" cy="1150200"/>
            </a:xfrm>
            <a:prstGeom prst="ellipse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" name="Google Shape;69;p6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fr-FR"/>
              <a:t>Modifiez le style du titre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13722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7"/>
          <p:cNvGrpSpPr/>
          <p:nvPr/>
        </p:nvGrpSpPr>
        <p:grpSpPr>
          <a:xfrm>
            <a:off x="-11" y="506"/>
            <a:ext cx="12190019" cy="6861521"/>
            <a:chOff x="-8" y="379"/>
            <a:chExt cx="9142514" cy="5146141"/>
          </a:xfrm>
        </p:grpSpPr>
        <p:sp>
          <p:nvSpPr>
            <p:cNvPr id="72" name="Google Shape;72;p7"/>
            <p:cNvSpPr/>
            <p:nvPr/>
          </p:nvSpPr>
          <p:spPr>
            <a:xfrm>
              <a:off x="-8" y="2090"/>
              <a:ext cx="9138317" cy="5142716"/>
            </a:xfrm>
            <a:custGeom>
              <a:avLst/>
              <a:gdLst/>
              <a:ahLst/>
              <a:cxnLst/>
              <a:rect l="l" t="t" r="r" b="b"/>
              <a:pathLst>
                <a:path w="285751" h="160735" extrusionOk="0">
                  <a:moveTo>
                    <a:pt x="1" y="0"/>
                  </a:moveTo>
                  <a:lnTo>
                    <a:pt x="1" y="160734"/>
                  </a:lnTo>
                  <a:lnTo>
                    <a:pt x="285751" y="160734"/>
                  </a:lnTo>
                  <a:lnTo>
                    <a:pt x="285751" y="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65000">
                  <a:schemeClr val="accent1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7"/>
            <p:cNvSpPr/>
            <p:nvPr/>
          </p:nvSpPr>
          <p:spPr>
            <a:xfrm>
              <a:off x="-4" y="739369"/>
              <a:ext cx="7891673" cy="4407151"/>
            </a:xfrm>
            <a:custGeom>
              <a:avLst/>
              <a:gdLst/>
              <a:ahLst/>
              <a:cxnLst/>
              <a:rect l="l" t="t" r="r" b="b"/>
              <a:pathLst>
                <a:path w="246769" h="137745" extrusionOk="0">
                  <a:moveTo>
                    <a:pt x="0" y="1"/>
                  </a:moveTo>
                  <a:lnTo>
                    <a:pt x="0" y="137744"/>
                  </a:lnTo>
                  <a:lnTo>
                    <a:pt x="48863" y="137744"/>
                  </a:lnTo>
                  <a:cubicBezTo>
                    <a:pt x="52899" y="135018"/>
                    <a:pt x="56602" y="132124"/>
                    <a:pt x="59817" y="129338"/>
                  </a:cubicBezTo>
                  <a:cubicBezTo>
                    <a:pt x="73462" y="117515"/>
                    <a:pt x="86475" y="103109"/>
                    <a:pt x="104394" y="98013"/>
                  </a:cubicBezTo>
                  <a:cubicBezTo>
                    <a:pt x="108425" y="96865"/>
                    <a:pt x="112610" y="96320"/>
                    <a:pt x="116815" y="96320"/>
                  </a:cubicBezTo>
                  <a:cubicBezTo>
                    <a:pt x="130409" y="96320"/>
                    <a:pt x="144224" y="102019"/>
                    <a:pt x="153817" y="111503"/>
                  </a:cubicBezTo>
                  <a:cubicBezTo>
                    <a:pt x="160949" y="118563"/>
                    <a:pt x="165366" y="127909"/>
                    <a:pt x="168509" y="137744"/>
                  </a:cubicBezTo>
                  <a:lnTo>
                    <a:pt x="246769" y="137744"/>
                  </a:lnTo>
                  <a:cubicBezTo>
                    <a:pt x="237601" y="135446"/>
                    <a:pt x="228374" y="133315"/>
                    <a:pt x="219599" y="129350"/>
                  </a:cubicBezTo>
                  <a:cubicBezTo>
                    <a:pt x="203645" y="122183"/>
                    <a:pt x="195370" y="106490"/>
                    <a:pt x="185559" y="92905"/>
                  </a:cubicBezTo>
                  <a:cubicBezTo>
                    <a:pt x="174891" y="78130"/>
                    <a:pt x="161223" y="67747"/>
                    <a:pt x="144578" y="60330"/>
                  </a:cubicBezTo>
                  <a:cubicBezTo>
                    <a:pt x="123992" y="51126"/>
                    <a:pt x="102882" y="50507"/>
                    <a:pt x="80796" y="48638"/>
                  </a:cubicBezTo>
                  <a:cubicBezTo>
                    <a:pt x="58233" y="46733"/>
                    <a:pt x="35016" y="41316"/>
                    <a:pt x="17550" y="26040"/>
                  </a:cubicBezTo>
                  <a:cubicBezTo>
                    <a:pt x="9835" y="19277"/>
                    <a:pt x="3739" y="10026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63000">
                  <a:schemeClr val="accent1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771525" algn="bl" rotWithShape="0">
                <a:schemeClr val="accent2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7"/>
            <p:cNvSpPr/>
            <p:nvPr/>
          </p:nvSpPr>
          <p:spPr>
            <a:xfrm>
              <a:off x="2962339" y="379"/>
              <a:ext cx="6179815" cy="2015173"/>
            </a:xfrm>
            <a:custGeom>
              <a:avLst/>
              <a:gdLst/>
              <a:ahLst/>
              <a:cxnLst/>
              <a:rect l="l" t="t" r="r" b="b"/>
              <a:pathLst>
                <a:path w="193240" h="62984" extrusionOk="0">
                  <a:moveTo>
                    <a:pt x="11681" y="0"/>
                  </a:moveTo>
                  <a:cubicBezTo>
                    <a:pt x="9716" y="6537"/>
                    <a:pt x="6025" y="12430"/>
                    <a:pt x="4299" y="19121"/>
                  </a:cubicBezTo>
                  <a:cubicBezTo>
                    <a:pt x="1" y="35719"/>
                    <a:pt x="11574" y="53769"/>
                    <a:pt x="26992" y="60257"/>
                  </a:cubicBezTo>
                  <a:cubicBezTo>
                    <a:pt x="30979" y="61935"/>
                    <a:pt x="35144" y="62668"/>
                    <a:pt x="39367" y="62668"/>
                  </a:cubicBezTo>
                  <a:cubicBezTo>
                    <a:pt x="55764" y="62668"/>
                    <a:pt x="73049" y="51616"/>
                    <a:pt x="84297" y="41874"/>
                  </a:cubicBezTo>
                  <a:cubicBezTo>
                    <a:pt x="97525" y="30420"/>
                    <a:pt x="110157" y="16431"/>
                    <a:pt x="127564" y="11490"/>
                  </a:cubicBezTo>
                  <a:cubicBezTo>
                    <a:pt x="131476" y="10379"/>
                    <a:pt x="135536" y="9850"/>
                    <a:pt x="139617" y="9850"/>
                  </a:cubicBezTo>
                  <a:cubicBezTo>
                    <a:pt x="152811" y="9850"/>
                    <a:pt x="166220" y="15374"/>
                    <a:pt x="175523" y="24586"/>
                  </a:cubicBezTo>
                  <a:cubicBezTo>
                    <a:pt x="185524" y="34480"/>
                    <a:pt x="190024" y="49030"/>
                    <a:pt x="193239" y="62984"/>
                  </a:cubicBezTo>
                  <a:lnTo>
                    <a:pt x="193239" y="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58999">
                  <a:schemeClr val="accent1"/>
                </a:gs>
                <a:gs pos="70000">
                  <a:schemeClr val="accent1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  <a:effectLst>
              <a:outerShdw blurRad="571500" dist="9525" dir="5400000" algn="bl" rotWithShape="0">
                <a:schemeClr val="accent2">
                  <a:alpha val="22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7"/>
            <p:cNvSpPr/>
            <p:nvPr/>
          </p:nvSpPr>
          <p:spPr>
            <a:xfrm>
              <a:off x="6974038" y="1328652"/>
              <a:ext cx="2168468" cy="3595758"/>
            </a:xfrm>
            <a:custGeom>
              <a:avLst/>
              <a:gdLst/>
              <a:ahLst/>
              <a:cxnLst/>
              <a:rect l="l" t="t" r="r" b="b"/>
              <a:pathLst>
                <a:path w="67807" h="112385" extrusionOk="0">
                  <a:moveTo>
                    <a:pt x="29070" y="1"/>
                  </a:moveTo>
                  <a:cubicBezTo>
                    <a:pt x="26384" y="1"/>
                    <a:pt x="23570" y="742"/>
                    <a:pt x="20646" y="2443"/>
                  </a:cubicBezTo>
                  <a:cubicBezTo>
                    <a:pt x="11538" y="7753"/>
                    <a:pt x="4680" y="17480"/>
                    <a:pt x="3335" y="28053"/>
                  </a:cubicBezTo>
                  <a:cubicBezTo>
                    <a:pt x="1" y="54402"/>
                    <a:pt x="19420" y="69618"/>
                    <a:pt x="37029" y="85477"/>
                  </a:cubicBezTo>
                  <a:cubicBezTo>
                    <a:pt x="44923" y="92597"/>
                    <a:pt x="50793" y="102788"/>
                    <a:pt x="59746" y="108611"/>
                  </a:cubicBezTo>
                  <a:cubicBezTo>
                    <a:pt x="62187" y="110182"/>
                    <a:pt x="64902" y="111468"/>
                    <a:pt x="67795" y="112385"/>
                  </a:cubicBezTo>
                  <a:lnTo>
                    <a:pt x="67795" y="39959"/>
                  </a:lnTo>
                  <a:lnTo>
                    <a:pt x="67807" y="39959"/>
                  </a:lnTo>
                  <a:cubicBezTo>
                    <a:pt x="67402" y="39328"/>
                    <a:pt x="67021" y="38721"/>
                    <a:pt x="66628" y="38114"/>
                  </a:cubicBezTo>
                  <a:cubicBezTo>
                    <a:pt x="60294" y="28125"/>
                    <a:pt x="53234" y="18028"/>
                    <a:pt x="45399" y="9158"/>
                  </a:cubicBezTo>
                  <a:cubicBezTo>
                    <a:pt x="40796" y="3956"/>
                    <a:pt x="35276" y="1"/>
                    <a:pt x="29070" y="1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24000">
                  <a:schemeClr val="accent1"/>
                </a:gs>
                <a:gs pos="100000">
                  <a:schemeClr val="accent2"/>
                </a:gs>
              </a:gsLst>
              <a:lin ang="2698631" scaled="0"/>
            </a:gradFill>
            <a:ln>
              <a:noFill/>
            </a:ln>
            <a:effectLst>
              <a:outerShdw blurRad="471488" algn="bl" rotWithShape="0">
                <a:schemeClr val="accent2">
                  <a:alpha val="2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7"/>
            <p:cNvSpPr/>
            <p:nvPr/>
          </p:nvSpPr>
          <p:spPr>
            <a:xfrm>
              <a:off x="8867574" y="2713747"/>
              <a:ext cx="16022" cy="13982"/>
            </a:xfrm>
            <a:custGeom>
              <a:avLst/>
              <a:gdLst/>
              <a:ahLst/>
              <a:cxnLst/>
              <a:rect l="l" t="t" r="r" b="b"/>
              <a:pathLst>
                <a:path w="501" h="437" extrusionOk="0">
                  <a:moveTo>
                    <a:pt x="347" y="1"/>
                  </a:moveTo>
                  <a:cubicBezTo>
                    <a:pt x="279" y="1"/>
                    <a:pt x="150" y="29"/>
                    <a:pt x="1" y="38"/>
                  </a:cubicBezTo>
                  <a:cubicBezTo>
                    <a:pt x="96" y="240"/>
                    <a:pt x="132" y="371"/>
                    <a:pt x="215" y="431"/>
                  </a:cubicBezTo>
                  <a:cubicBezTo>
                    <a:pt x="223" y="435"/>
                    <a:pt x="233" y="436"/>
                    <a:pt x="244" y="436"/>
                  </a:cubicBezTo>
                  <a:cubicBezTo>
                    <a:pt x="304" y="436"/>
                    <a:pt x="411" y="391"/>
                    <a:pt x="501" y="371"/>
                  </a:cubicBezTo>
                  <a:cubicBezTo>
                    <a:pt x="477" y="252"/>
                    <a:pt x="477" y="121"/>
                    <a:pt x="394" y="14"/>
                  </a:cubicBezTo>
                  <a:cubicBezTo>
                    <a:pt x="387" y="5"/>
                    <a:pt x="371" y="1"/>
                    <a:pt x="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7"/>
            <p:cNvSpPr/>
            <p:nvPr/>
          </p:nvSpPr>
          <p:spPr>
            <a:xfrm>
              <a:off x="9113180" y="2750733"/>
              <a:ext cx="15254" cy="16413"/>
            </a:xfrm>
            <a:custGeom>
              <a:avLst/>
              <a:gdLst/>
              <a:ahLst/>
              <a:cxnLst/>
              <a:rect l="l" t="t" r="r" b="b"/>
              <a:pathLst>
                <a:path w="477" h="513" extrusionOk="0">
                  <a:moveTo>
                    <a:pt x="381" y="1"/>
                  </a:moveTo>
                  <a:cubicBezTo>
                    <a:pt x="262" y="25"/>
                    <a:pt x="131" y="25"/>
                    <a:pt x="24" y="108"/>
                  </a:cubicBezTo>
                  <a:cubicBezTo>
                    <a:pt x="0" y="132"/>
                    <a:pt x="36" y="299"/>
                    <a:pt x="60" y="513"/>
                  </a:cubicBezTo>
                  <a:cubicBezTo>
                    <a:pt x="250" y="418"/>
                    <a:pt x="381" y="370"/>
                    <a:pt x="441" y="287"/>
                  </a:cubicBezTo>
                  <a:cubicBezTo>
                    <a:pt x="476" y="239"/>
                    <a:pt x="417" y="108"/>
                    <a:pt x="3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7"/>
            <p:cNvSpPr/>
            <p:nvPr/>
          </p:nvSpPr>
          <p:spPr>
            <a:xfrm>
              <a:off x="239900" y="251050"/>
              <a:ext cx="2516100" cy="2516100"/>
            </a:xfrm>
            <a:prstGeom prst="ellipse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chemeClr val="lt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7"/>
            <p:cNvSpPr/>
            <p:nvPr/>
          </p:nvSpPr>
          <p:spPr>
            <a:xfrm>
              <a:off x="6775500" y="2542300"/>
              <a:ext cx="1655400" cy="1655400"/>
            </a:xfrm>
            <a:prstGeom prst="ellipse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chemeClr val="lt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" name="Google Shape;80;p7"/>
          <p:cNvSpPr txBox="1">
            <a:spLocks noGrp="1"/>
          </p:cNvSpPr>
          <p:nvPr>
            <p:ph type="title"/>
          </p:nvPr>
        </p:nvSpPr>
        <p:spPr>
          <a:xfrm>
            <a:off x="2731000" y="2299084"/>
            <a:ext cx="67300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81" name="Google Shape;81;p7"/>
          <p:cNvSpPr/>
          <p:nvPr/>
        </p:nvSpPr>
        <p:spPr>
          <a:xfrm>
            <a:off x="0" y="3453333"/>
            <a:ext cx="12192000" cy="3405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85763" algn="bl" rotWithShape="0">
              <a:schemeClr val="accent3">
                <a:alpha val="3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7"/>
          <p:cNvSpPr txBox="1">
            <a:spLocks noGrp="1"/>
          </p:cNvSpPr>
          <p:nvPr>
            <p:ph type="subTitle" idx="1"/>
          </p:nvPr>
        </p:nvSpPr>
        <p:spPr>
          <a:xfrm>
            <a:off x="2731000" y="4516133"/>
            <a:ext cx="6730000" cy="12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56749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8"/>
          <p:cNvGrpSpPr/>
          <p:nvPr/>
        </p:nvGrpSpPr>
        <p:grpSpPr>
          <a:xfrm>
            <a:off x="1957" y="212"/>
            <a:ext cx="12188089" cy="6857576"/>
            <a:chOff x="92" y="390"/>
            <a:chExt cx="9141067" cy="5143182"/>
          </a:xfrm>
        </p:grpSpPr>
        <p:sp>
          <p:nvSpPr>
            <p:cNvPr id="85" name="Google Shape;85;p8"/>
            <p:cNvSpPr/>
            <p:nvPr/>
          </p:nvSpPr>
          <p:spPr>
            <a:xfrm>
              <a:off x="2842" y="390"/>
              <a:ext cx="9138317" cy="5142716"/>
            </a:xfrm>
            <a:custGeom>
              <a:avLst/>
              <a:gdLst/>
              <a:ahLst/>
              <a:cxnLst/>
              <a:rect l="l" t="t" r="r" b="b"/>
              <a:pathLst>
                <a:path w="285751" h="160735" extrusionOk="0">
                  <a:moveTo>
                    <a:pt x="1" y="0"/>
                  </a:moveTo>
                  <a:lnTo>
                    <a:pt x="1" y="160734"/>
                  </a:lnTo>
                  <a:lnTo>
                    <a:pt x="285751" y="160734"/>
                  </a:lnTo>
                  <a:lnTo>
                    <a:pt x="285751" y="0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65000">
                  <a:srgbClr val="E4F8F9"/>
                </a:gs>
                <a:gs pos="100000">
                  <a:srgbClr val="C7EDF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8"/>
            <p:cNvSpPr/>
            <p:nvPr/>
          </p:nvSpPr>
          <p:spPr>
            <a:xfrm flipH="1">
              <a:off x="5534049" y="2349"/>
              <a:ext cx="3607101" cy="2152776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3100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394150" y="409575"/>
              <a:ext cx="2521800" cy="2522100"/>
            </a:xfrm>
            <a:prstGeom prst="ellipse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7252150" y="3228975"/>
              <a:ext cx="1493100" cy="1493400"/>
            </a:xfrm>
            <a:prstGeom prst="ellipse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" name="Google Shape;89;p8"/>
            <p:cNvGrpSpPr/>
            <p:nvPr/>
          </p:nvGrpSpPr>
          <p:grpSpPr>
            <a:xfrm rot="5400000" flipH="1">
              <a:off x="1182987" y="211204"/>
              <a:ext cx="3749473" cy="6115263"/>
              <a:chOff x="2597675" y="1705125"/>
              <a:chExt cx="359200" cy="571600"/>
            </a:xfrm>
          </p:grpSpPr>
          <p:sp>
            <p:nvSpPr>
              <p:cNvPr id="90" name="Google Shape;90;p8"/>
              <p:cNvSpPr/>
              <p:nvPr/>
            </p:nvSpPr>
            <p:spPr>
              <a:xfrm>
                <a:off x="2598025" y="1705125"/>
                <a:ext cx="358850" cy="571600"/>
              </a:xfrm>
              <a:custGeom>
                <a:avLst/>
                <a:gdLst/>
                <a:ahLst/>
                <a:cxnLst/>
                <a:rect l="l" t="t" r="r" b="b"/>
                <a:pathLst>
                  <a:path w="14354" h="22864" extrusionOk="0">
                    <a:moveTo>
                      <a:pt x="7154" y="1"/>
                    </a:moveTo>
                    <a:cubicBezTo>
                      <a:pt x="4545" y="1"/>
                      <a:pt x="1938" y="984"/>
                      <a:pt x="1" y="2750"/>
                    </a:cubicBezTo>
                    <a:lnTo>
                      <a:pt x="1" y="22864"/>
                    </a:lnTo>
                    <a:lnTo>
                      <a:pt x="14131" y="22864"/>
                    </a:lnTo>
                    <a:cubicBezTo>
                      <a:pt x="13838" y="22055"/>
                      <a:pt x="13377" y="21301"/>
                      <a:pt x="12791" y="20674"/>
                    </a:cubicBezTo>
                    <a:cubicBezTo>
                      <a:pt x="11885" y="19739"/>
                      <a:pt x="10671" y="19084"/>
                      <a:pt x="10030" y="17954"/>
                    </a:cubicBezTo>
                    <a:cubicBezTo>
                      <a:pt x="9193" y="16517"/>
                      <a:pt x="9458" y="14662"/>
                      <a:pt x="10169" y="13155"/>
                    </a:cubicBezTo>
                    <a:cubicBezTo>
                      <a:pt x="10881" y="11649"/>
                      <a:pt x="11982" y="10366"/>
                      <a:pt x="12861" y="8957"/>
                    </a:cubicBezTo>
                    <a:cubicBezTo>
                      <a:pt x="13712" y="7520"/>
                      <a:pt x="14354" y="5832"/>
                      <a:pt x="13963" y="4214"/>
                    </a:cubicBezTo>
                    <a:cubicBezTo>
                      <a:pt x="13447" y="1955"/>
                      <a:pt x="11132" y="546"/>
                      <a:pt x="8844" y="141"/>
                    </a:cubicBezTo>
                    <a:cubicBezTo>
                      <a:pt x="8285" y="47"/>
                      <a:pt x="7720" y="1"/>
                      <a:pt x="7154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31000">
                    <a:srgbClr val="FFFFFF"/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357188" algn="bl" rotWithShape="0">
                  <a:srgbClr val="C7EDF0">
                    <a:alpha val="37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8"/>
              <p:cNvSpPr/>
              <p:nvPr/>
            </p:nvSpPr>
            <p:spPr>
              <a:xfrm>
                <a:off x="2597675" y="1883900"/>
                <a:ext cx="197050" cy="392825"/>
              </a:xfrm>
              <a:custGeom>
                <a:avLst/>
                <a:gdLst/>
                <a:ahLst/>
                <a:cxnLst/>
                <a:rect l="l" t="t" r="r" b="b"/>
                <a:pathLst>
                  <a:path w="7882" h="15713" extrusionOk="0">
                    <a:moveTo>
                      <a:pt x="3114" y="0"/>
                    </a:moveTo>
                    <a:cubicBezTo>
                      <a:pt x="2037" y="0"/>
                      <a:pt x="957" y="254"/>
                      <a:pt x="1" y="732"/>
                    </a:cubicBezTo>
                    <a:lnTo>
                      <a:pt x="1" y="15713"/>
                    </a:lnTo>
                    <a:lnTo>
                      <a:pt x="7882" y="15713"/>
                    </a:lnTo>
                    <a:cubicBezTo>
                      <a:pt x="7756" y="14862"/>
                      <a:pt x="7393" y="14025"/>
                      <a:pt x="6780" y="13411"/>
                    </a:cubicBezTo>
                    <a:cubicBezTo>
                      <a:pt x="6194" y="12811"/>
                      <a:pt x="5413" y="12393"/>
                      <a:pt x="4994" y="11654"/>
                    </a:cubicBezTo>
                    <a:cubicBezTo>
                      <a:pt x="4450" y="10733"/>
                      <a:pt x="4618" y="9505"/>
                      <a:pt x="5078" y="8529"/>
                    </a:cubicBezTo>
                    <a:cubicBezTo>
                      <a:pt x="5552" y="7553"/>
                      <a:pt x="6264" y="6716"/>
                      <a:pt x="6822" y="5795"/>
                    </a:cubicBezTo>
                    <a:cubicBezTo>
                      <a:pt x="7379" y="4875"/>
                      <a:pt x="7798" y="3773"/>
                      <a:pt x="7547" y="2726"/>
                    </a:cubicBezTo>
                    <a:cubicBezTo>
                      <a:pt x="7198" y="1262"/>
                      <a:pt x="5706" y="341"/>
                      <a:pt x="4213" y="90"/>
                    </a:cubicBezTo>
                    <a:cubicBezTo>
                      <a:pt x="3851" y="30"/>
                      <a:pt x="3483" y="0"/>
                      <a:pt x="311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31000">
                    <a:srgbClr val="FFFFFF"/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300038" algn="bl" rotWithShape="0">
                  <a:srgbClr val="C7EDF0">
                    <a:alpha val="4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8"/>
              <p:cNvSpPr/>
              <p:nvPr/>
            </p:nvSpPr>
            <p:spPr>
              <a:xfrm>
                <a:off x="2598025" y="2010625"/>
                <a:ext cx="90000" cy="265750"/>
              </a:xfrm>
              <a:custGeom>
                <a:avLst/>
                <a:gdLst/>
                <a:ahLst/>
                <a:cxnLst/>
                <a:rect l="l" t="t" r="r" b="b"/>
                <a:pathLst>
                  <a:path w="3600" h="10630" extrusionOk="0">
                    <a:moveTo>
                      <a:pt x="1" y="1"/>
                    </a:moveTo>
                    <a:lnTo>
                      <a:pt x="1" y="10630"/>
                    </a:lnTo>
                    <a:lnTo>
                      <a:pt x="3599" y="10630"/>
                    </a:lnTo>
                    <a:cubicBezTo>
                      <a:pt x="2902" y="9946"/>
                      <a:pt x="2023" y="9318"/>
                      <a:pt x="1716" y="8412"/>
                    </a:cubicBezTo>
                    <a:cubicBezTo>
                      <a:pt x="1423" y="7575"/>
                      <a:pt x="1674" y="6640"/>
                      <a:pt x="2051" y="5817"/>
                    </a:cubicBezTo>
                    <a:cubicBezTo>
                      <a:pt x="2414" y="4994"/>
                      <a:pt x="2902" y="4227"/>
                      <a:pt x="3111" y="3362"/>
                    </a:cubicBezTo>
                    <a:cubicBezTo>
                      <a:pt x="3320" y="2484"/>
                      <a:pt x="3181" y="1465"/>
                      <a:pt x="2470" y="894"/>
                    </a:cubicBezTo>
                    <a:cubicBezTo>
                      <a:pt x="1772" y="363"/>
                      <a:pt x="740" y="405"/>
                      <a:pt x="1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/>
                  </a:gs>
                  <a:gs pos="31000">
                    <a:srgbClr val="FFFFFF"/>
                  </a:gs>
                  <a:gs pos="100000">
                    <a:srgbClr val="FFFFFF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3" name="Google Shape;93;p8"/>
          <p:cNvSpPr/>
          <p:nvPr/>
        </p:nvSpPr>
        <p:spPr>
          <a:xfrm>
            <a:off x="950800" y="1081567"/>
            <a:ext cx="10290400" cy="4657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57200" algn="bl" rotWithShape="0">
              <a:schemeClr val="accent3">
                <a:alpha val="3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8"/>
          <p:cNvSpPr txBox="1">
            <a:spLocks noGrp="1"/>
          </p:cNvSpPr>
          <p:nvPr>
            <p:ph type="title"/>
          </p:nvPr>
        </p:nvSpPr>
        <p:spPr>
          <a:xfrm>
            <a:off x="2853033" y="2133267"/>
            <a:ext cx="6486000" cy="23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fr-FR"/>
              <a:t>Modifiez le style du titre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40810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9"/>
          <p:cNvGrpSpPr/>
          <p:nvPr/>
        </p:nvGrpSpPr>
        <p:grpSpPr>
          <a:xfrm>
            <a:off x="1894" y="260"/>
            <a:ext cx="12188212" cy="6857480"/>
            <a:chOff x="0" y="390"/>
            <a:chExt cx="9141159" cy="5143110"/>
          </a:xfrm>
        </p:grpSpPr>
        <p:sp>
          <p:nvSpPr>
            <p:cNvPr id="97" name="Google Shape;97;p9"/>
            <p:cNvSpPr/>
            <p:nvPr/>
          </p:nvSpPr>
          <p:spPr>
            <a:xfrm>
              <a:off x="2842" y="390"/>
              <a:ext cx="9138317" cy="5142716"/>
            </a:xfrm>
            <a:custGeom>
              <a:avLst/>
              <a:gdLst/>
              <a:ahLst/>
              <a:cxnLst/>
              <a:rect l="l" t="t" r="r" b="b"/>
              <a:pathLst>
                <a:path w="285751" h="160735" extrusionOk="0">
                  <a:moveTo>
                    <a:pt x="1" y="0"/>
                  </a:moveTo>
                  <a:lnTo>
                    <a:pt x="1" y="160734"/>
                  </a:lnTo>
                  <a:lnTo>
                    <a:pt x="285751" y="160734"/>
                  </a:lnTo>
                  <a:lnTo>
                    <a:pt x="285751" y="0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65000">
                  <a:srgbClr val="E4F8F9"/>
                </a:gs>
                <a:gs pos="100000">
                  <a:srgbClr val="C7EDF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9"/>
            <p:cNvSpPr/>
            <p:nvPr/>
          </p:nvSpPr>
          <p:spPr>
            <a:xfrm rot="10800000" flipH="1">
              <a:off x="5050593" y="2153066"/>
              <a:ext cx="3816979" cy="2990434"/>
            </a:xfrm>
            <a:custGeom>
              <a:avLst/>
              <a:gdLst/>
              <a:ahLst/>
              <a:cxnLst/>
              <a:rect l="l" t="t" r="r" b="b"/>
              <a:pathLst>
                <a:path w="23421" h="18486" extrusionOk="0">
                  <a:moveTo>
                    <a:pt x="10532" y="1"/>
                  </a:moveTo>
                  <a:lnTo>
                    <a:pt x="10532" y="14"/>
                  </a:lnTo>
                  <a:cubicBezTo>
                    <a:pt x="8202" y="2372"/>
                    <a:pt x="4255" y="2874"/>
                    <a:pt x="2093" y="5510"/>
                  </a:cubicBezTo>
                  <a:cubicBezTo>
                    <a:pt x="1367" y="6403"/>
                    <a:pt x="879" y="7491"/>
                    <a:pt x="558" y="8607"/>
                  </a:cubicBezTo>
                  <a:cubicBezTo>
                    <a:pt x="126" y="10141"/>
                    <a:pt x="0" y="11787"/>
                    <a:pt x="461" y="13308"/>
                  </a:cubicBezTo>
                  <a:cubicBezTo>
                    <a:pt x="1423" y="16488"/>
                    <a:pt x="4813" y="18385"/>
                    <a:pt x="8077" y="18482"/>
                  </a:cubicBezTo>
                  <a:cubicBezTo>
                    <a:pt x="8157" y="18484"/>
                    <a:pt x="8238" y="18485"/>
                    <a:pt x="8318" y="18485"/>
                  </a:cubicBezTo>
                  <a:cubicBezTo>
                    <a:pt x="12837" y="18485"/>
                    <a:pt x="17242" y="15420"/>
                    <a:pt x="18859" y="11090"/>
                  </a:cubicBezTo>
                  <a:cubicBezTo>
                    <a:pt x="19431" y="9513"/>
                    <a:pt x="19668" y="7868"/>
                    <a:pt x="20086" y="6236"/>
                  </a:cubicBezTo>
                  <a:cubicBezTo>
                    <a:pt x="20686" y="3920"/>
                    <a:pt x="21718" y="1577"/>
                    <a:pt x="23420" y="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58999">
                  <a:srgbClr val="E4F8F9"/>
                </a:gs>
                <a:gs pos="70000">
                  <a:srgbClr val="E4F8F9"/>
                </a:gs>
                <a:gs pos="100000">
                  <a:srgbClr val="AAE3E8"/>
                </a:gs>
              </a:gsLst>
              <a:lin ang="0" scaled="0"/>
            </a:gradFill>
            <a:ln>
              <a:noFill/>
            </a:ln>
            <a:effectLst>
              <a:outerShdw blurRad="185738" algn="bl" rotWithShape="0">
                <a:srgbClr val="C7EDF0">
                  <a:alpha val="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9"/>
            <p:cNvSpPr/>
            <p:nvPr/>
          </p:nvSpPr>
          <p:spPr>
            <a:xfrm>
              <a:off x="2702277" y="2100"/>
              <a:ext cx="6308303" cy="1811644"/>
            </a:xfrm>
            <a:custGeom>
              <a:avLst/>
              <a:gdLst/>
              <a:ahLst/>
              <a:cxnLst/>
              <a:rect l="l" t="t" r="r" b="b"/>
              <a:pathLst>
                <a:path w="30618" h="8793" extrusionOk="0">
                  <a:moveTo>
                    <a:pt x="0" y="1"/>
                  </a:moveTo>
                  <a:cubicBezTo>
                    <a:pt x="84" y="1438"/>
                    <a:pt x="711" y="2832"/>
                    <a:pt x="1785" y="3823"/>
                  </a:cubicBezTo>
                  <a:cubicBezTo>
                    <a:pt x="2866" y="4840"/>
                    <a:pt x="4366" y="5405"/>
                    <a:pt x="5882" y="5405"/>
                  </a:cubicBezTo>
                  <a:cubicBezTo>
                    <a:pt x="6341" y="5405"/>
                    <a:pt x="6802" y="5353"/>
                    <a:pt x="7253" y="5246"/>
                  </a:cubicBezTo>
                  <a:cubicBezTo>
                    <a:pt x="9011" y="4855"/>
                    <a:pt x="10517" y="3683"/>
                    <a:pt x="12289" y="3335"/>
                  </a:cubicBezTo>
                  <a:cubicBezTo>
                    <a:pt x="12686" y="3256"/>
                    <a:pt x="13086" y="3220"/>
                    <a:pt x="13485" y="3220"/>
                  </a:cubicBezTo>
                  <a:cubicBezTo>
                    <a:pt x="15213" y="3220"/>
                    <a:pt x="16930" y="3901"/>
                    <a:pt x="18426" y="4785"/>
                  </a:cubicBezTo>
                  <a:cubicBezTo>
                    <a:pt x="20281" y="5859"/>
                    <a:pt x="21927" y="7226"/>
                    <a:pt x="23866" y="8133"/>
                  </a:cubicBezTo>
                  <a:cubicBezTo>
                    <a:pt x="24680" y="8510"/>
                    <a:pt x="25605" y="8792"/>
                    <a:pt x="26494" y="8792"/>
                  </a:cubicBezTo>
                  <a:cubicBezTo>
                    <a:pt x="27053" y="8792"/>
                    <a:pt x="27598" y="8681"/>
                    <a:pt x="28093" y="8412"/>
                  </a:cubicBezTo>
                  <a:cubicBezTo>
                    <a:pt x="28971" y="7924"/>
                    <a:pt x="29501" y="6975"/>
                    <a:pt x="29850" y="6055"/>
                  </a:cubicBezTo>
                  <a:cubicBezTo>
                    <a:pt x="30561" y="4116"/>
                    <a:pt x="30617" y="2065"/>
                    <a:pt x="30492" y="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3100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9"/>
            <p:cNvSpPr/>
            <p:nvPr/>
          </p:nvSpPr>
          <p:spPr>
            <a:xfrm>
              <a:off x="8867574" y="2713747"/>
              <a:ext cx="16022" cy="13982"/>
            </a:xfrm>
            <a:custGeom>
              <a:avLst/>
              <a:gdLst/>
              <a:ahLst/>
              <a:cxnLst/>
              <a:rect l="l" t="t" r="r" b="b"/>
              <a:pathLst>
                <a:path w="501" h="437" extrusionOk="0">
                  <a:moveTo>
                    <a:pt x="347" y="1"/>
                  </a:moveTo>
                  <a:cubicBezTo>
                    <a:pt x="279" y="1"/>
                    <a:pt x="150" y="29"/>
                    <a:pt x="1" y="38"/>
                  </a:cubicBezTo>
                  <a:cubicBezTo>
                    <a:pt x="96" y="240"/>
                    <a:pt x="132" y="371"/>
                    <a:pt x="215" y="431"/>
                  </a:cubicBezTo>
                  <a:cubicBezTo>
                    <a:pt x="223" y="435"/>
                    <a:pt x="233" y="436"/>
                    <a:pt x="244" y="436"/>
                  </a:cubicBezTo>
                  <a:cubicBezTo>
                    <a:pt x="304" y="436"/>
                    <a:pt x="411" y="391"/>
                    <a:pt x="501" y="371"/>
                  </a:cubicBezTo>
                  <a:cubicBezTo>
                    <a:pt x="477" y="252"/>
                    <a:pt x="477" y="121"/>
                    <a:pt x="394" y="14"/>
                  </a:cubicBezTo>
                  <a:cubicBezTo>
                    <a:pt x="387" y="5"/>
                    <a:pt x="371" y="1"/>
                    <a:pt x="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9"/>
            <p:cNvSpPr/>
            <p:nvPr/>
          </p:nvSpPr>
          <p:spPr>
            <a:xfrm rot="-5400000">
              <a:off x="-1511322" y="1513464"/>
              <a:ext cx="5125208" cy="2102563"/>
            </a:xfrm>
            <a:custGeom>
              <a:avLst/>
              <a:gdLst/>
              <a:ahLst/>
              <a:cxnLst/>
              <a:rect l="l" t="t" r="r" b="b"/>
              <a:pathLst>
                <a:path w="193240" h="62984" extrusionOk="0">
                  <a:moveTo>
                    <a:pt x="11681" y="0"/>
                  </a:moveTo>
                  <a:cubicBezTo>
                    <a:pt x="9716" y="6537"/>
                    <a:pt x="6025" y="12430"/>
                    <a:pt x="4299" y="19121"/>
                  </a:cubicBezTo>
                  <a:cubicBezTo>
                    <a:pt x="1" y="35719"/>
                    <a:pt x="11574" y="53769"/>
                    <a:pt x="26992" y="60257"/>
                  </a:cubicBezTo>
                  <a:cubicBezTo>
                    <a:pt x="30979" y="61935"/>
                    <a:pt x="35144" y="62668"/>
                    <a:pt x="39367" y="62668"/>
                  </a:cubicBezTo>
                  <a:cubicBezTo>
                    <a:pt x="55764" y="62668"/>
                    <a:pt x="73049" y="51616"/>
                    <a:pt x="84297" y="41874"/>
                  </a:cubicBezTo>
                  <a:cubicBezTo>
                    <a:pt x="97525" y="30420"/>
                    <a:pt x="110157" y="16431"/>
                    <a:pt x="127564" y="11490"/>
                  </a:cubicBezTo>
                  <a:cubicBezTo>
                    <a:pt x="131476" y="10379"/>
                    <a:pt x="135536" y="9850"/>
                    <a:pt x="139617" y="9850"/>
                  </a:cubicBezTo>
                  <a:cubicBezTo>
                    <a:pt x="152811" y="9850"/>
                    <a:pt x="166220" y="15374"/>
                    <a:pt x="175523" y="24586"/>
                  </a:cubicBezTo>
                  <a:cubicBezTo>
                    <a:pt x="185524" y="34480"/>
                    <a:pt x="190024" y="49030"/>
                    <a:pt x="193239" y="62984"/>
                  </a:cubicBezTo>
                  <a:lnTo>
                    <a:pt x="193239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71500" dist="9525" dir="5400000" algn="bl" rotWithShape="0">
                <a:srgbClr val="C7EDF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9"/>
            <p:cNvSpPr/>
            <p:nvPr/>
          </p:nvSpPr>
          <p:spPr>
            <a:xfrm>
              <a:off x="395325" y="751938"/>
              <a:ext cx="2516100" cy="2516100"/>
            </a:xfrm>
            <a:prstGeom prst="ellipse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9"/>
            <p:cNvSpPr/>
            <p:nvPr/>
          </p:nvSpPr>
          <p:spPr>
            <a:xfrm>
              <a:off x="251500" y="228050"/>
              <a:ext cx="1150200" cy="1150200"/>
            </a:xfrm>
            <a:prstGeom prst="ellipse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50000">
                  <a:srgbClr val="FFFFFF">
                    <a:alpha val="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4" name="Google Shape;104;p9"/>
          <p:cNvSpPr txBox="1">
            <a:spLocks noGrp="1"/>
          </p:cNvSpPr>
          <p:nvPr>
            <p:ph type="title"/>
          </p:nvPr>
        </p:nvSpPr>
        <p:spPr>
          <a:xfrm>
            <a:off x="963100" y="1617533"/>
            <a:ext cx="3260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105" name="Google Shape;105;p9"/>
          <p:cNvSpPr txBox="1">
            <a:spLocks noGrp="1"/>
          </p:cNvSpPr>
          <p:nvPr>
            <p:ph type="subTitle" idx="1"/>
          </p:nvPr>
        </p:nvSpPr>
        <p:spPr>
          <a:xfrm>
            <a:off x="963100" y="3593933"/>
            <a:ext cx="32604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  <p:sp>
        <p:nvSpPr>
          <p:cNvPr id="106" name="Google Shape;106;p9"/>
          <p:cNvSpPr txBox="1">
            <a:spLocks noGrp="1"/>
          </p:cNvSpPr>
          <p:nvPr>
            <p:ph type="body" idx="2"/>
          </p:nvPr>
        </p:nvSpPr>
        <p:spPr>
          <a:xfrm>
            <a:off x="6021533" y="965433"/>
            <a:ext cx="5210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36930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noFill/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0"/>
          <p:cNvSpPr txBox="1">
            <a:spLocks noGrp="1"/>
          </p:cNvSpPr>
          <p:nvPr>
            <p:ph type="title"/>
          </p:nvPr>
        </p:nvSpPr>
        <p:spPr>
          <a:xfrm>
            <a:off x="1497699" y="3960200"/>
            <a:ext cx="3840400" cy="76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fr-FR"/>
              <a:t>Modifiez le style du titre</a:t>
            </a:r>
            <a:endParaRPr/>
          </a:p>
        </p:txBody>
      </p:sp>
      <p:sp>
        <p:nvSpPr>
          <p:cNvPr id="109" name="Google Shape;109;p10"/>
          <p:cNvSpPr txBox="1">
            <a:spLocks noGrp="1"/>
          </p:cNvSpPr>
          <p:nvPr>
            <p:ph type="subTitle" idx="1"/>
          </p:nvPr>
        </p:nvSpPr>
        <p:spPr>
          <a:xfrm>
            <a:off x="1497699" y="4623367"/>
            <a:ext cx="3840400" cy="12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67213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lt1"/>
            </a:gs>
            <a:gs pos="65000">
              <a:schemeClr val="accent1"/>
            </a:gs>
            <a:gs pos="100000">
              <a:schemeClr val="accent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6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Palanquin Dark"/>
              <a:buNone/>
              <a:defRPr sz="2800" b="1">
                <a:solidFill>
                  <a:schemeClr val="accent5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Palanquin Dark"/>
              <a:buNone/>
              <a:defRPr sz="2800" b="1">
                <a:solidFill>
                  <a:schemeClr val="accent5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Palanquin Dark"/>
              <a:buNone/>
              <a:defRPr sz="2800" b="1">
                <a:solidFill>
                  <a:schemeClr val="accent5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Palanquin Dark"/>
              <a:buNone/>
              <a:defRPr sz="2800" b="1">
                <a:solidFill>
                  <a:schemeClr val="accent5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Palanquin Dark"/>
              <a:buNone/>
              <a:defRPr sz="2800" b="1">
                <a:solidFill>
                  <a:schemeClr val="accent5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Palanquin Dark"/>
              <a:buNone/>
              <a:defRPr sz="2800" b="1">
                <a:solidFill>
                  <a:schemeClr val="accent5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Palanquin Dark"/>
              <a:buNone/>
              <a:defRPr sz="2800" b="1">
                <a:solidFill>
                  <a:schemeClr val="accent5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Palanquin Dark"/>
              <a:buNone/>
              <a:defRPr sz="2800" b="1">
                <a:solidFill>
                  <a:schemeClr val="accent5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Palanquin Dark"/>
              <a:buNone/>
              <a:defRPr sz="2800" b="1">
                <a:solidFill>
                  <a:schemeClr val="accent5"/>
                </a:solidFill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"/>
              <a:buChar char="●"/>
              <a:defRPr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"/>
              <a:buChar char="○"/>
              <a:defRPr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"/>
              <a:buChar char="■"/>
              <a:defRPr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"/>
              <a:buChar char="●"/>
              <a:defRPr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"/>
              <a:buChar char="○"/>
              <a:defRPr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"/>
              <a:buChar char="■"/>
              <a:defRPr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"/>
              <a:buChar char="●"/>
              <a:defRPr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"/>
              <a:buChar char="○"/>
              <a:defRPr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ubik"/>
              <a:buChar char="■"/>
              <a:defRPr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99370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7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339" name="Google Shape;339;p27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36609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241E1C-26A0-F4E0-0853-A6929FEF6D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1012" y="2273919"/>
            <a:ext cx="7869976" cy="2572400"/>
          </a:xfrm>
        </p:spPr>
        <p:txBody>
          <a:bodyPr wrap="square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fr-FR" sz="8800" dirty="0" smtClean="0"/>
              <a:t> </a:t>
            </a:r>
            <a:r>
              <a:rPr lang="fr-FR" sz="8800" dirty="0"/>
              <a:t>PROT</a:t>
            </a:r>
            <a:r>
              <a:rPr lang="fr-FR" sz="8800" dirty="0">
                <a:cs typeface="Rubik" panose="02000604000000020004" pitchFamily="2" charset="-79"/>
              </a:rPr>
              <a:t>É</a:t>
            </a:r>
            <a:r>
              <a:rPr lang="fr-FR" sz="8800" dirty="0"/>
              <a:t>GER </a:t>
            </a:r>
            <a:r>
              <a:rPr lang="fr-FR" sz="8800" dirty="0" smtClean="0"/>
              <a:t>MES </a:t>
            </a:r>
            <a:r>
              <a:rPr lang="fr-FR" sz="8800" dirty="0"/>
              <a:t>OREILLES</a:t>
            </a:r>
          </a:p>
        </p:txBody>
      </p:sp>
      <p:pic>
        <p:nvPicPr>
          <p:cNvPr id="4" name="Image 1">
            <a:extLst>
              <a:ext uri="{FF2B5EF4-FFF2-40B4-BE49-F238E27FC236}">
                <a16:creationId xmlns:a16="http://schemas.microsoft.com/office/drawing/2014/main" id="{2DF7FA64-C431-7E04-53FB-A5D92F6F1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" r="14"/>
          <a:stretch/>
        </p:blipFill>
        <p:spPr bwMode="auto">
          <a:xfrm>
            <a:off x="258763" y="5729634"/>
            <a:ext cx="935037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089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B04127-45F8-81FE-B43A-6BC57A0F2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800" y="136167"/>
            <a:ext cx="10290400" cy="670400"/>
          </a:xfrm>
        </p:spPr>
        <p:txBody>
          <a:bodyPr/>
          <a:lstStyle/>
          <a:p>
            <a:pPr algn="ctr"/>
            <a:r>
              <a:rPr lang="fr-FR" sz="5400" dirty="0"/>
              <a:t>Comment bien mettre ses bouchons d’oreilles ?</a:t>
            </a:r>
          </a:p>
        </p:txBody>
      </p:sp>
      <p:pic>
        <p:nvPicPr>
          <p:cNvPr id="4" name="Comment mettre correctement des bouchons d'oreille à former">
            <a:hlinkClick r:id="" action="ppaction://media"/>
            <a:extLst>
              <a:ext uri="{FF2B5EF4-FFF2-40B4-BE49-F238E27FC236}">
                <a16:creationId xmlns:a16="http://schemas.microsoft.com/office/drawing/2014/main" id="{AFB11109-8AFE-1A19-CE1D-64DD6DE36A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3275" y="2100005"/>
            <a:ext cx="804545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042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42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A2C45F-8200-C0C6-A85A-ACBB411EE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036" y="242385"/>
            <a:ext cx="10927163" cy="670400"/>
          </a:xfrm>
        </p:spPr>
        <p:txBody>
          <a:bodyPr/>
          <a:lstStyle/>
          <a:p>
            <a:pPr algn="ctr"/>
            <a:r>
              <a:rPr lang="fr-FR" sz="5400" dirty="0"/>
              <a:t>Comment </a:t>
            </a:r>
            <a:r>
              <a:rPr lang="fr-FR" sz="5400" dirty="0" smtClean="0"/>
              <a:t>protéger </a:t>
            </a:r>
            <a:r>
              <a:rPr lang="fr-FR" sz="5400" dirty="0"/>
              <a:t>s</a:t>
            </a:r>
            <a:r>
              <a:rPr lang="fr-FR" sz="5400" dirty="0" smtClean="0"/>
              <a:t>es </a:t>
            </a:r>
            <a:r>
              <a:rPr lang="fr-FR" sz="5400" dirty="0"/>
              <a:t>oreilles ?</a:t>
            </a:r>
          </a:p>
        </p:txBody>
      </p:sp>
      <p:pic>
        <p:nvPicPr>
          <p:cNvPr id="4" name="Vidéo complète">
            <a:hlinkClick r:id="" action="ppaction://media"/>
            <a:extLst>
              <a:ext uri="{FF2B5EF4-FFF2-40B4-BE49-F238E27FC236}">
                <a16:creationId xmlns:a16="http://schemas.microsoft.com/office/drawing/2014/main" id="{88691BFF-7E6C-4AC5-5B18-6C6EADFFAD7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90367" end="278759.03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3048" y="1941312"/>
            <a:ext cx="7685903" cy="432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3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D0FB93-0E50-7760-E8F1-735F5D364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832" y="593367"/>
            <a:ext cx="10993176" cy="670400"/>
          </a:xfrm>
        </p:spPr>
        <p:txBody>
          <a:bodyPr/>
          <a:lstStyle/>
          <a:p>
            <a:pPr algn="ctr"/>
            <a:r>
              <a:rPr lang="fr-FR" sz="5400" dirty="0"/>
              <a:t>Comment protéger ses oreilles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F18D752-D326-C2BE-FA52-1909FA3E61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683" y="1484151"/>
            <a:ext cx="1705223" cy="150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B89C24C-30A7-2003-2700-FB44925D54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262" y="1818147"/>
            <a:ext cx="2594463" cy="444648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05B4925-8F67-5846-AA1B-6ACF9689D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5766" y="3072348"/>
            <a:ext cx="6875242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fr-FR" altLang="fr-FR" sz="2000" dirty="0">
                <a:latin typeface="Rubik" panose="02000604000000020004" pitchFamily="2" charset="-79"/>
                <a:cs typeface="Rubik" panose="02000604000000020004" pitchFamily="2" charset="-79"/>
              </a:rPr>
              <a:t>Fais attention aux signes d’une atteinte auditive : </a:t>
            </a:r>
          </a:p>
          <a:p>
            <a:pPr algn="ctr"/>
            <a:r>
              <a:rPr lang="fr-FR" altLang="fr-FR" sz="2000" dirty="0">
                <a:solidFill>
                  <a:schemeClr val="accent4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oreilles qui sifflent ou bourdonnent</a:t>
            </a:r>
          </a:p>
          <a:p>
            <a:pPr algn="ctr"/>
            <a:r>
              <a:rPr lang="fr-FR" altLang="fr-FR" sz="2000" dirty="0">
                <a:solidFill>
                  <a:schemeClr val="accent4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sensation de coton dans les oreilles</a:t>
            </a:r>
          </a:p>
          <a:p>
            <a:pPr algn="ctr"/>
            <a:endParaRPr lang="fr-FR" altLang="fr-FR" sz="2000" b="1" dirty="0">
              <a:latin typeface="Rubik" panose="02000604000000020004" pitchFamily="2" charset="-79"/>
              <a:cs typeface="Rubik" panose="02000604000000020004" pitchFamily="2" charset="-79"/>
            </a:endParaRPr>
          </a:p>
          <a:p>
            <a:pPr algn="ctr"/>
            <a:endParaRPr lang="fr-FR" altLang="fr-FR" sz="2000" b="1" dirty="0">
              <a:latin typeface="Rubik" panose="02000604000000020004" pitchFamily="2" charset="-79"/>
              <a:cs typeface="Rubik" panose="02000604000000020004" pitchFamily="2" charset="-79"/>
            </a:endParaRPr>
          </a:p>
          <a:p>
            <a:pPr algn="ctr"/>
            <a:r>
              <a:rPr lang="fr-FR" altLang="fr-FR" sz="2000" dirty="0">
                <a:latin typeface="Rubik" panose="02000604000000020004" pitchFamily="2" charset="-79"/>
                <a:cs typeface="Rubik" panose="02000604000000020004" pitchFamily="2" charset="-79"/>
              </a:rPr>
              <a:t>Fatigue, alcool et drogue modifient la perception de </a:t>
            </a:r>
            <a:r>
              <a:rPr lang="fr-FR" altLang="fr-FR" sz="2000">
                <a:latin typeface="Rubik" panose="02000604000000020004" pitchFamily="2" charset="-79"/>
                <a:cs typeface="Rubik" panose="02000604000000020004" pitchFamily="2" charset="-79"/>
              </a:rPr>
              <a:t>la </a:t>
            </a:r>
            <a:r>
              <a:rPr lang="fr-FR" altLang="fr-FR" sz="2000" smtClean="0">
                <a:latin typeface="Rubik" panose="02000604000000020004" pitchFamily="2" charset="-79"/>
                <a:cs typeface="Rubik" panose="02000604000000020004" pitchFamily="2" charset="-79"/>
              </a:rPr>
              <a:t>douleur : </a:t>
            </a:r>
            <a:r>
              <a:rPr lang="fr-FR" altLang="fr-FR" sz="2000">
                <a:latin typeface="Rubik" panose="02000604000000020004" pitchFamily="2" charset="-79"/>
                <a:cs typeface="Rubik" panose="02000604000000020004" pitchFamily="2" charset="-79"/>
              </a:rPr>
              <a:t>tu </a:t>
            </a:r>
            <a:r>
              <a:rPr lang="fr-FR" altLang="fr-FR" sz="2000" smtClean="0">
                <a:latin typeface="Rubik" panose="02000604000000020004" pitchFamily="2" charset="-79"/>
                <a:cs typeface="Rubik" panose="02000604000000020004" pitchFamily="2" charset="-79"/>
              </a:rPr>
              <a:t>risques </a:t>
            </a:r>
            <a:r>
              <a:rPr lang="fr-FR" altLang="fr-FR" sz="2000" dirty="0" smtClean="0">
                <a:latin typeface="Rubik" panose="02000604000000020004" pitchFamily="2" charset="-79"/>
                <a:cs typeface="Rubik" panose="02000604000000020004" pitchFamily="2" charset="-79"/>
              </a:rPr>
              <a:t>de </a:t>
            </a:r>
            <a:r>
              <a:rPr lang="fr-FR" altLang="fr-FR" sz="2000" smtClean="0">
                <a:latin typeface="Rubik" panose="02000604000000020004" pitchFamily="2" charset="-79"/>
                <a:cs typeface="Rubik" panose="02000604000000020004" pitchFamily="2" charset="-79"/>
              </a:rPr>
              <a:t>moins remarquer ces </a:t>
            </a:r>
            <a:r>
              <a:rPr lang="fr-FR" altLang="fr-FR" sz="2000" dirty="0">
                <a:latin typeface="Rubik" panose="02000604000000020004" pitchFamily="2" charset="-79"/>
                <a:cs typeface="Rubik" panose="02000604000000020004" pitchFamily="2" charset="-79"/>
              </a:rPr>
              <a:t>symptômes</a:t>
            </a:r>
          </a:p>
          <a:p>
            <a:pPr algn="ctr"/>
            <a:endParaRPr lang="fr-FR" altLang="fr-FR" sz="2000" dirty="0">
              <a:latin typeface="Rubik" panose="02000604000000020004" pitchFamily="2" charset="-79"/>
              <a:cs typeface="Rubik" panose="02000604000000020004" pitchFamily="2" charset="-79"/>
            </a:endParaRPr>
          </a:p>
          <a:p>
            <a:pPr algn="ctr"/>
            <a:endParaRPr lang="fr-FR" altLang="fr-FR" sz="2000" dirty="0">
              <a:latin typeface="Rubik" panose="02000604000000020004" pitchFamily="2" charset="-79"/>
              <a:cs typeface="Rubik" panose="02000604000000020004" pitchFamily="2" charset="-79"/>
            </a:endParaRPr>
          </a:p>
          <a:p>
            <a:pPr algn="ctr"/>
            <a:r>
              <a:rPr lang="fr-FR" altLang="fr-FR" sz="2000" b="1" dirty="0">
                <a:solidFill>
                  <a:schemeClr val="accent4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En cas de symptômes persistants après une nuit de sommeil, consulte un ORL ou les urgences dans les 24 heures !!</a:t>
            </a:r>
          </a:p>
        </p:txBody>
      </p:sp>
    </p:spTree>
    <p:extLst>
      <p:ext uri="{BB962C8B-B14F-4D97-AF65-F5344CB8AC3E}">
        <p14:creationId xmlns:p14="http://schemas.microsoft.com/office/powerpoint/2010/main" val="87231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5" presetClass="emph" presetSubtype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5" presetClass="emph" presetSubtype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2" dur="indefinite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8" presetClass="emph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1C367E-F8F3-9073-D15F-25CAA170F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5400" dirty="0"/>
              <a:t>Peut-on me soigner ?</a:t>
            </a:r>
          </a:p>
        </p:txBody>
      </p:sp>
      <p:pic>
        <p:nvPicPr>
          <p:cNvPr id="8" name="Vidéo complète">
            <a:hlinkClick r:id="" action="ppaction://media"/>
            <a:extLst>
              <a:ext uri="{FF2B5EF4-FFF2-40B4-BE49-F238E27FC236}">
                <a16:creationId xmlns:a16="http://schemas.microsoft.com/office/drawing/2014/main" id="{C36EC8B6-E3EE-8A8D-C837-64148B671CB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8198" end="368222.039"/>
                </p14:media>
              </p:ext>
            </p:extLst>
          </p:nvPr>
        </p:nvPicPr>
        <p:blipFill rotWithShape="1">
          <a:blip r:embed="rId4"/>
          <a:srcRect b="16326"/>
          <a:stretch/>
        </p:blipFill>
        <p:spPr>
          <a:xfrm>
            <a:off x="1487228" y="1857134"/>
            <a:ext cx="9217544" cy="4338393"/>
          </a:xfrm>
          <a:prstGeom prst="rect">
            <a:avLst/>
          </a:prstGeom>
        </p:spPr>
      </p:pic>
      <p:pic>
        <p:nvPicPr>
          <p:cNvPr id="7" name="Vidéo complète">
            <a:hlinkClick r:id="" action="ppaction://media"/>
            <a:extLst>
              <a:ext uri="{FF2B5EF4-FFF2-40B4-BE49-F238E27FC236}">
                <a16:creationId xmlns:a16="http://schemas.microsoft.com/office/drawing/2014/main" id="{45E2E985-2712-6D0F-1527-83373944525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4241" end="399968.039"/>
                </p14:media>
              </p:ext>
            </p:extLst>
          </p:nvPr>
        </p:nvPicPr>
        <p:blipFill rotWithShape="1">
          <a:blip r:embed="rId4"/>
          <a:srcRect b="16326"/>
          <a:stretch/>
        </p:blipFill>
        <p:spPr>
          <a:xfrm>
            <a:off x="1487228" y="1857133"/>
            <a:ext cx="9217544" cy="4338393"/>
          </a:xfrm>
          <a:prstGeom prst="rect">
            <a:avLst/>
          </a:prstGeom>
        </p:spPr>
      </p:pic>
      <p:pic>
        <p:nvPicPr>
          <p:cNvPr id="6" name="Vidéo complète">
            <a:hlinkClick r:id="" action="ppaction://media"/>
            <a:extLst>
              <a:ext uri="{FF2B5EF4-FFF2-40B4-BE49-F238E27FC236}">
                <a16:creationId xmlns:a16="http://schemas.microsoft.com/office/drawing/2014/main" id="{583BDA5C-1876-E69D-107B-3F14BB9DBDA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0158" end="479399.039"/>
                </p14:media>
              </p:ext>
            </p:extLst>
          </p:nvPr>
        </p:nvPicPr>
        <p:blipFill rotWithShape="1">
          <a:blip r:embed="rId4"/>
          <a:srcRect b="16325"/>
          <a:stretch/>
        </p:blipFill>
        <p:spPr>
          <a:xfrm>
            <a:off x="1487228" y="1857132"/>
            <a:ext cx="9217544" cy="433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7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1383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8114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5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67F20F-B94B-9A86-A738-56EF21D89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5400" dirty="0"/>
              <a:t>Peut-on me soigner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0B5FCAB-7857-4B72-5071-EA8AAC808C26}"/>
              </a:ext>
            </a:extLst>
          </p:cNvPr>
          <p:cNvSpPr txBox="1"/>
          <p:nvPr/>
        </p:nvSpPr>
        <p:spPr>
          <a:xfrm>
            <a:off x="950800" y="2000824"/>
            <a:ext cx="7583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4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Après établissement du diagnostic par le médecin :</a:t>
            </a:r>
          </a:p>
          <a:p>
            <a:endParaRPr lang="fr-FR" sz="2400" dirty="0">
              <a:solidFill>
                <a:schemeClr val="accent4"/>
              </a:solidFill>
              <a:latin typeface="Rubik" panose="02000604000000020004" pitchFamily="2" charset="-79"/>
              <a:cs typeface="Rubik" panose="02000604000000020004" pitchFamily="2" charset="-79"/>
            </a:endParaRPr>
          </a:p>
          <a:p>
            <a:pPr marL="285750" indent="-285750">
              <a:buFontTx/>
              <a:buChar char="-"/>
            </a:pPr>
            <a:r>
              <a:rPr lang="fr-FR" sz="2000" b="1" dirty="0">
                <a:latin typeface="Rubik" panose="02000604000000020004" pitchFamily="2" charset="-79"/>
                <a:cs typeface="Rubik" panose="02000604000000020004" pitchFamily="2" charset="-79"/>
              </a:rPr>
              <a:t>Traitement médicamenteux</a:t>
            </a:r>
            <a:r>
              <a:rPr lang="fr-FR" sz="2000" dirty="0">
                <a:latin typeface="Rubik" panose="02000604000000020004" pitchFamily="2" charset="-79"/>
                <a:cs typeface="Rubik" panose="02000604000000020004" pitchFamily="2" charset="-79"/>
              </a:rPr>
              <a:t> (généralement oral : corticoïdes et/ou vasodilatateurs) d’une semaine</a:t>
            </a:r>
          </a:p>
          <a:p>
            <a:r>
              <a:rPr lang="fr-FR" sz="2000" dirty="0">
                <a:latin typeface="Rubik" panose="02000604000000020004" pitchFamily="2" charset="-79"/>
                <a:cs typeface="Rubik" panose="02000604000000020004" pitchFamily="2" charset="-79"/>
                <a:sym typeface="Wingdings" panose="05000000000000000000" pitchFamily="2" charset="2"/>
              </a:rPr>
              <a:t>	</a:t>
            </a:r>
            <a:r>
              <a:rPr lang="fr-FR" sz="2000" b="1" dirty="0">
                <a:solidFill>
                  <a:srgbClr val="FF0000"/>
                </a:solidFill>
                <a:latin typeface="Rubik" panose="02000604000000020004" pitchFamily="2" charset="-79"/>
                <a:cs typeface="Rubik" panose="02000604000000020004" pitchFamily="2" charset="-79"/>
                <a:sym typeface="Wingdings" panose="05000000000000000000" pitchFamily="2" charset="2"/>
              </a:rPr>
              <a:t> + on attend, - c’est efficace</a:t>
            </a:r>
          </a:p>
          <a:p>
            <a:r>
              <a:rPr lang="fr-FR" sz="2000" b="1" dirty="0">
                <a:solidFill>
                  <a:srgbClr val="FF0000"/>
                </a:solidFill>
                <a:latin typeface="Rubik" panose="02000604000000020004" pitchFamily="2" charset="-79"/>
                <a:cs typeface="Rubik" panose="02000604000000020004" pitchFamily="2" charset="-79"/>
                <a:sym typeface="Wingdings" panose="05000000000000000000" pitchFamily="2" charset="2"/>
              </a:rPr>
              <a:t>	 + l’atteinte est grave, - c’est efficace</a:t>
            </a:r>
          </a:p>
          <a:p>
            <a:endParaRPr lang="fr-FR" sz="2000" dirty="0">
              <a:latin typeface="Rubik" panose="02000604000000020004" pitchFamily="2" charset="-79"/>
              <a:cs typeface="Rubik" panose="02000604000000020004" pitchFamily="2" charset="-79"/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r>
              <a:rPr lang="fr-FR" sz="2000" b="1" dirty="0">
                <a:latin typeface="Rubik" panose="02000604000000020004" pitchFamily="2" charset="-79"/>
                <a:cs typeface="Rubik" panose="02000604000000020004" pitchFamily="2" charset="-79"/>
              </a:rPr>
              <a:t>Repos auditif</a:t>
            </a:r>
            <a:r>
              <a:rPr lang="fr-FR" sz="2000" dirty="0">
                <a:latin typeface="Rubik" panose="02000604000000020004" pitchFamily="2" charset="-79"/>
                <a:cs typeface="Rubik" panose="02000604000000020004" pitchFamily="2" charset="-79"/>
              </a:rPr>
              <a:t>, dans un lieu calme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54B37A3-8A62-AB87-AC47-147B5F04599B}"/>
              </a:ext>
            </a:extLst>
          </p:cNvPr>
          <p:cNvSpPr txBox="1"/>
          <p:nvPr/>
        </p:nvSpPr>
        <p:spPr>
          <a:xfrm>
            <a:off x="950800" y="5648861"/>
            <a:ext cx="1009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latin typeface="Rubik" panose="02000604000000020004" pitchFamily="2" charset="-79"/>
                <a:cs typeface="Rubik" panose="02000604000000020004" pitchFamily="2" charset="-79"/>
              </a:rPr>
              <a:t>S’il y a une perforation du tympan ou une atteinte des osselets, il peut y avoir une chirurgie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0097589-9315-5224-7151-EACD718B9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2209315"/>
            <a:ext cx="2838846" cy="1952898"/>
          </a:xfrm>
          <a:prstGeom prst="rect">
            <a:avLst/>
          </a:prstGeom>
        </p:spPr>
      </p:pic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197553F4-5231-47A1-CBDC-70BA77E0D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074" y="3531477"/>
            <a:ext cx="2796417" cy="186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61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2C9A68-8F44-2945-9720-FD74FAD78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5400" dirty="0"/>
              <a:t>Peut-on me soigner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33C7487-68C7-FF49-52BA-9FEFB14D18D7}"/>
              </a:ext>
            </a:extLst>
          </p:cNvPr>
          <p:cNvSpPr txBox="1"/>
          <p:nvPr/>
        </p:nvSpPr>
        <p:spPr>
          <a:xfrm>
            <a:off x="799306" y="1848466"/>
            <a:ext cx="5752217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4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Si la perte auditive s’avère définitive :</a:t>
            </a:r>
          </a:p>
          <a:p>
            <a:endParaRPr lang="fr-FR" sz="2000" dirty="0">
              <a:solidFill>
                <a:schemeClr val="accent4"/>
              </a:solidFill>
              <a:latin typeface="Rubik" panose="02000604000000020004" pitchFamily="2" charset="-79"/>
              <a:cs typeface="Rubik" panose="02000604000000020004" pitchFamily="2" charset="-79"/>
            </a:endParaRPr>
          </a:p>
          <a:p>
            <a:pPr marL="285750" indent="-285750">
              <a:buFontTx/>
              <a:buChar char="-"/>
            </a:pPr>
            <a:r>
              <a:rPr lang="fr-FR" sz="2000" b="1" dirty="0">
                <a:latin typeface="Rubik" panose="02000604000000020004" pitchFamily="2" charset="-79"/>
                <a:cs typeface="Rubik" panose="02000604000000020004" pitchFamily="2" charset="-79"/>
              </a:rPr>
              <a:t>Appareillage</a:t>
            </a:r>
            <a:r>
              <a:rPr lang="fr-FR" sz="2000" dirty="0">
                <a:latin typeface="Rubik" panose="02000604000000020004" pitchFamily="2" charset="-79"/>
                <a:cs typeface="Rubik" panose="02000604000000020004" pitchFamily="2" charset="-79"/>
              </a:rPr>
              <a:t> possible chez un audioprothésiste pour les surdités légères à modérées</a:t>
            </a:r>
          </a:p>
          <a:p>
            <a:pPr marL="285750" indent="-285750">
              <a:buFontTx/>
              <a:buChar char="-"/>
            </a:pPr>
            <a:endParaRPr lang="fr-FR" sz="2000" dirty="0">
              <a:latin typeface="Rubik" panose="02000604000000020004" pitchFamily="2" charset="-79"/>
              <a:cs typeface="Rubik" panose="02000604000000020004" pitchFamily="2" charset="-79"/>
            </a:endParaRPr>
          </a:p>
          <a:p>
            <a:pPr marL="285750" indent="-285750">
              <a:buFontTx/>
              <a:buChar char="-"/>
            </a:pPr>
            <a:r>
              <a:rPr lang="fr-FR" sz="2000" b="1" dirty="0">
                <a:latin typeface="Rubik" panose="02000604000000020004" pitchFamily="2" charset="-79"/>
                <a:cs typeface="Rubik" panose="02000604000000020004" pitchFamily="2" charset="-79"/>
              </a:rPr>
              <a:t>Implant cochléaire </a:t>
            </a:r>
            <a:r>
              <a:rPr lang="fr-FR" sz="2000" dirty="0">
                <a:latin typeface="Rubik" panose="02000604000000020004" pitchFamily="2" charset="-79"/>
                <a:cs typeface="Rubik" panose="02000604000000020004" pitchFamily="2" charset="-79"/>
              </a:rPr>
              <a:t>par chirurgie possible pour les surdités sévères à profondes.</a:t>
            </a:r>
          </a:p>
          <a:p>
            <a:pPr marL="285750" indent="-285750">
              <a:buFontTx/>
              <a:buChar char="-"/>
            </a:pPr>
            <a:endParaRPr lang="fr-FR" sz="2000" dirty="0">
              <a:latin typeface="Rubik" panose="02000604000000020004" pitchFamily="2" charset="-79"/>
              <a:cs typeface="Rubik" panose="02000604000000020004" pitchFamily="2" charset="-79"/>
            </a:endParaRPr>
          </a:p>
          <a:p>
            <a:r>
              <a:rPr lang="fr-FR" sz="2000" dirty="0">
                <a:latin typeface="Rubik" panose="02000604000000020004" pitchFamily="2" charset="-79"/>
                <a:cs typeface="Rubik" panose="02000604000000020004" pitchFamily="2" charset="-79"/>
                <a:sym typeface="Wingdings" panose="05000000000000000000" pitchFamily="2" charset="2"/>
              </a:rPr>
              <a:t> </a:t>
            </a:r>
            <a:r>
              <a:rPr lang="fr-FR" sz="2000" dirty="0">
                <a:latin typeface="Rubik" panose="02000604000000020004" pitchFamily="2" charset="-79"/>
                <a:cs typeface="Rubik" panose="02000604000000020004" pitchFamily="2" charset="-79"/>
              </a:rPr>
              <a:t>Il s’agit d’un dispositif médical convertissant les signaux sonores en signaux électriques en stimulant directement le nerf auditif.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C8BCDDE-9D48-AE87-F9E8-ABF4FED8B47F}"/>
              </a:ext>
            </a:extLst>
          </p:cNvPr>
          <p:cNvSpPr txBox="1"/>
          <p:nvPr/>
        </p:nvSpPr>
        <p:spPr>
          <a:xfrm>
            <a:off x="1560576" y="5941467"/>
            <a:ext cx="9259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latin typeface="Rubik" panose="02000604000000020004" pitchFamily="2" charset="-79"/>
                <a:cs typeface="Rubik" panose="02000604000000020004" pitchFamily="2" charset="-79"/>
              </a:rPr>
              <a:t>Pour l’hyperacousie et les acouphènes, différentes thérapies alternatives ont montré des pistes d’améliorations chez des malades mais pas de traitement universel avéré</a:t>
            </a:r>
          </a:p>
        </p:txBody>
      </p:sp>
      <p:pic>
        <p:nvPicPr>
          <p:cNvPr id="7" name="Image 6" descr="Une image contenant personne, téléphone, téléphone cellulaire, oreille&#10;&#10;Description générée automatiquement">
            <a:extLst>
              <a:ext uri="{FF2B5EF4-FFF2-40B4-BE49-F238E27FC236}">
                <a16:creationId xmlns:a16="http://schemas.microsoft.com/office/drawing/2014/main" id="{71DD1194-BF3E-AB89-7C7F-3FF14BB1B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310" y="1677398"/>
            <a:ext cx="2237695" cy="167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 descr="Une image contenant personne, fermer&#10;&#10;Description générée automatiquement">
            <a:extLst>
              <a:ext uri="{FF2B5EF4-FFF2-40B4-BE49-F238E27FC236}">
                <a16:creationId xmlns:a16="http://schemas.microsoft.com/office/drawing/2014/main" id="{C1A7F976-49DB-BD05-DC5A-7E19889D7B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8"/>
          <a:stretch/>
        </p:blipFill>
        <p:spPr>
          <a:xfrm>
            <a:off x="9440066" y="1263767"/>
            <a:ext cx="2139142" cy="1509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 descr="Une image contenant personne, donut, postiche, morceau&#10;&#10;Description générée automatiquement">
            <a:extLst>
              <a:ext uri="{FF2B5EF4-FFF2-40B4-BE49-F238E27FC236}">
                <a16:creationId xmlns:a16="http://schemas.microsoft.com/office/drawing/2014/main" id="{BE04D9CF-78A6-5D30-E83D-6020140D3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309" y="3557765"/>
            <a:ext cx="2237695" cy="2169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 12" descr="Une image contenant personne, intérieur, fermer, observer&#10;&#10;Description générée automatiquement">
            <a:extLst>
              <a:ext uri="{FF2B5EF4-FFF2-40B4-BE49-F238E27FC236}">
                <a16:creationId xmlns:a16="http://schemas.microsoft.com/office/drawing/2014/main" id="{E4487EED-29E2-B69A-2B3C-416910C3A1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5"/>
          <a:stretch/>
        </p:blipFill>
        <p:spPr>
          <a:xfrm>
            <a:off x="9390790" y="3074596"/>
            <a:ext cx="2237695" cy="1674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 14" descr="Une image contenant personne, intérieur, fermer&#10;&#10;Description générée automatiquement">
            <a:extLst>
              <a:ext uri="{FF2B5EF4-FFF2-40B4-BE49-F238E27FC236}">
                <a16:creationId xmlns:a16="http://schemas.microsoft.com/office/drawing/2014/main" id="{34D0284D-CB45-8B52-4A72-27876ED641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70"/>
          <a:stretch/>
        </p:blipFill>
        <p:spPr>
          <a:xfrm>
            <a:off x="6993141" y="3601464"/>
            <a:ext cx="2446925" cy="2056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 16" descr="Une image contenant personne, postiche&#10;&#10;Description générée automatiquement">
            <a:extLst>
              <a:ext uri="{FF2B5EF4-FFF2-40B4-BE49-F238E27FC236}">
                <a16:creationId xmlns:a16="http://schemas.microsoft.com/office/drawing/2014/main" id="{8664A2CF-4869-71BF-650C-A3641A3ACD6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02"/>
          <a:stretch/>
        </p:blipFill>
        <p:spPr>
          <a:xfrm>
            <a:off x="9305119" y="1294510"/>
            <a:ext cx="1936081" cy="2134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552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670BA3-B88D-79E2-A424-34D3750DF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800" y="336925"/>
            <a:ext cx="10290400" cy="670400"/>
          </a:xfrm>
        </p:spPr>
        <p:txBody>
          <a:bodyPr/>
          <a:lstStyle/>
          <a:p>
            <a:pPr algn="ctr"/>
            <a:r>
              <a:rPr lang="fr-FR" sz="5400" dirty="0"/>
              <a:t>Pourquoi agir alors que je n’ai pas de problème d’audition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9564D64-0D65-EC0D-6B45-F82D7D588826}"/>
              </a:ext>
            </a:extLst>
          </p:cNvPr>
          <p:cNvSpPr txBox="1"/>
          <p:nvPr/>
        </p:nvSpPr>
        <p:spPr>
          <a:xfrm>
            <a:off x="1076775" y="2427049"/>
            <a:ext cx="42295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2E3439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Selon l’OMS, </a:t>
            </a:r>
            <a:r>
              <a:rPr lang="fr-FR" sz="2000" b="1" dirty="0">
                <a:solidFill>
                  <a:srgbClr val="2E3439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plus d’un milliard de jeunes</a:t>
            </a:r>
            <a:r>
              <a:rPr lang="fr-FR" sz="2000" dirty="0">
                <a:solidFill>
                  <a:srgbClr val="2E3439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 de 12 à 34 ans dans le monde </a:t>
            </a:r>
            <a:r>
              <a:rPr lang="fr-FR" sz="2000" b="1" dirty="0">
                <a:solidFill>
                  <a:srgbClr val="2E3439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risquent d’endommager leur audition </a:t>
            </a:r>
            <a:r>
              <a:rPr lang="fr-FR" sz="2000" dirty="0">
                <a:solidFill>
                  <a:srgbClr val="2E3439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à cause de leurs pratiques d’écoute actuelles </a:t>
            </a:r>
          </a:p>
        </p:txBody>
      </p:sp>
      <p:pic>
        <p:nvPicPr>
          <p:cNvPr id="6" name="Image 5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A96B362A-EEAC-C47E-B136-C1CA3157D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53" b="99424" l="1441" r="98271">
                        <a14:foregroundMark x1="32421" y1="91931" x2="33573" y2="98559"/>
                        <a14:foregroundMark x1="16282" y1="10086" x2="23055" y2="13833"/>
                        <a14:foregroundMark x1="12968" y1="7493" x2="12680" y2="12968"/>
                        <a14:foregroundMark x1="7637" y1="39481" x2="12392" y2="67147"/>
                        <a14:foregroundMark x1="7781" y1="75504" x2="14986" y2="76657"/>
                        <a14:foregroundMark x1="14986" y1="76657" x2="15274" y2="76369"/>
                        <a14:foregroundMark x1="15706" y1="39481" x2="19164" y2="52450"/>
                        <a14:foregroundMark x1="2017" y1="41787" x2="3746" y2="62824"/>
                        <a14:foregroundMark x1="9654" y1="24784" x2="8934" y2="25937"/>
                        <a14:foregroundMark x1="10663" y1="22478" x2="12248" y2="22478"/>
                        <a14:foregroundMark x1="17579" y1="25072" x2="23199" y2="39769"/>
                        <a14:foregroundMark x1="23199" y1="39769" x2="23487" y2="40634"/>
                        <a14:foregroundMark x1="18876" y1="95677" x2="19164" y2="99424"/>
                        <a14:foregroundMark x1="52017" y1="6052" x2="52594" y2="9222"/>
                        <a14:foregroundMark x1="45965" y1="8357" x2="45389" y2="9222"/>
                        <a14:foregroundMark x1="42651" y1="14986" x2="42651" y2="13833"/>
                        <a14:foregroundMark x1="69164" y1="9798" x2="70173" y2="25648"/>
                        <a14:foregroundMark x1="70173" y1="25648" x2="70461" y2="25937"/>
                        <a14:foregroundMark x1="74352" y1="40346" x2="75504" y2="52738"/>
                        <a14:foregroundMark x1="75072" y1="7493" x2="73631" y2="10086"/>
                        <a14:foregroundMark x1="86311" y1="35159" x2="92075" y2="50720"/>
                        <a14:foregroundMark x1="92075" y1="50720" x2="92363" y2="51297"/>
                        <a14:foregroundMark x1="94957" y1="33429" x2="98271" y2="50720"/>
                        <a14:foregroundMark x1="72622" y1="9222" x2="72190" y2="11239"/>
                        <a14:foregroundMark x1="8501" y1="7205" x2="8357" y2="7781"/>
                        <a14:foregroundMark x1="8357" y1="12680" x2="8213" y2="12680"/>
                        <a14:foregroundMark x1="21470" y1="1153" x2="21614" y2="2305"/>
                        <a14:foregroundMark x1="27954" y1="4035" x2="27810" y2="4611"/>
                        <a14:foregroundMark x1="48860" y1="6078" x2="47550" y2="6340"/>
                        <a14:backgroundMark x1="13833" y1="26801" x2="16427" y2="31124"/>
                        <a14:backgroundMark x1="75216" y1="76945" x2="73919" y2="81556"/>
                        <a14:backgroundMark x1="77522" y1="21902" x2="76945" y2="23631"/>
                        <a14:backgroundMark x1="74496" y1="20173" x2="74496" y2="21902"/>
                        <a14:backgroundMark x1="70893" y1="27666" x2="70893" y2="28530"/>
                        <a14:backgroundMark x1="71758" y1="43228" x2="71326" y2="45533"/>
                        <a14:backgroundMark x1="34726" y1="70893" x2="34726" y2="72334"/>
                        <a14:backgroundMark x1="48703" y1="7493" x2="48703" y2="7493"/>
                        <a14:backgroundMark x1="48559" y1="7493" x2="48703" y2="7205"/>
                        <a14:backgroundMark x1="47262" y1="5476" x2="47406" y2="6340"/>
                        <a14:backgroundMark x1="48559" y1="7493" x2="48847" y2="6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93524"/>
            <a:ext cx="4797552" cy="2398776"/>
          </a:xfrm>
          <a:prstGeom prst="rect">
            <a:avLst/>
          </a:prstGeom>
        </p:spPr>
      </p:pic>
      <p:sp>
        <p:nvSpPr>
          <p:cNvPr id="7" name="Flèche : angle droit 6">
            <a:extLst>
              <a:ext uri="{FF2B5EF4-FFF2-40B4-BE49-F238E27FC236}">
                <a16:creationId xmlns:a16="http://schemas.microsoft.com/office/drawing/2014/main" id="{B6E6A6E2-06A4-508A-D833-6CCB8066BF0A}"/>
              </a:ext>
            </a:extLst>
          </p:cNvPr>
          <p:cNvSpPr/>
          <p:nvPr/>
        </p:nvSpPr>
        <p:spPr>
          <a:xfrm rot="5400000">
            <a:off x="1856975" y="4509451"/>
            <a:ext cx="1806255" cy="1704110"/>
          </a:xfrm>
          <a:prstGeom prst="bentUpArrow">
            <a:avLst>
              <a:gd name="adj1" fmla="val 16057"/>
              <a:gd name="adj2" fmla="val 25000"/>
              <a:gd name="adj3" fmla="val 26626"/>
            </a:avLst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4C299B4-C64A-617B-53F7-03F9E95DEC28}"/>
              </a:ext>
            </a:extLst>
          </p:cNvPr>
          <p:cNvSpPr txBox="1"/>
          <p:nvPr/>
        </p:nvSpPr>
        <p:spPr>
          <a:xfrm>
            <a:off x="3948545" y="5477989"/>
            <a:ext cx="7758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4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Or, la moitié des cas </a:t>
            </a:r>
            <a:r>
              <a:rPr lang="fr-FR" sz="2000" dirty="0">
                <a:solidFill>
                  <a:schemeClr val="accent4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de déficience auditive pourraient être </a:t>
            </a:r>
            <a:r>
              <a:rPr lang="fr-FR" sz="2000" b="1" u="sng" dirty="0">
                <a:solidFill>
                  <a:schemeClr val="accent4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évités</a:t>
            </a:r>
            <a:r>
              <a:rPr lang="fr-FR" sz="2000" dirty="0">
                <a:solidFill>
                  <a:schemeClr val="accent4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 par de la prévention primaire (=agir avant d’être atteint) !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1CAF392-E848-8038-CDC4-0FC1047DF997}"/>
              </a:ext>
            </a:extLst>
          </p:cNvPr>
          <p:cNvSpPr txBox="1"/>
          <p:nvPr/>
        </p:nvSpPr>
        <p:spPr>
          <a:xfrm>
            <a:off x="2392958" y="4458378"/>
            <a:ext cx="1361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i="1" dirty="0">
                <a:latin typeface="Rubik" panose="02000604000000020004" pitchFamily="2" charset="-79"/>
                <a:cs typeface="Rubik" panose="02000604000000020004" pitchFamily="2" charset="-79"/>
              </a:rPr>
              <a:t>Tu en fais peut-être partie…</a:t>
            </a:r>
          </a:p>
        </p:txBody>
      </p:sp>
    </p:spTree>
    <p:extLst>
      <p:ext uri="{BB962C8B-B14F-4D97-AF65-F5344CB8AC3E}">
        <p14:creationId xmlns:p14="http://schemas.microsoft.com/office/powerpoint/2010/main" val="284135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47912F-3E2A-A211-6F5A-62D5ED58E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800" y="462738"/>
            <a:ext cx="10290400" cy="670400"/>
          </a:xfrm>
        </p:spPr>
        <p:txBody>
          <a:bodyPr/>
          <a:lstStyle/>
          <a:p>
            <a:pPr algn="ctr"/>
            <a:r>
              <a:rPr lang="fr-FR" sz="5400" dirty="0"/>
              <a:t>Pourquoi agir alors que je n’ai pas de problème d’audition ?</a:t>
            </a:r>
          </a:p>
        </p:txBody>
      </p:sp>
      <p:pic>
        <p:nvPicPr>
          <p:cNvPr id="7" name="Vidéo complète">
            <a:hlinkClick r:id="" action="ppaction://media"/>
            <a:extLst>
              <a:ext uri="{FF2B5EF4-FFF2-40B4-BE49-F238E27FC236}">
                <a16:creationId xmlns:a16="http://schemas.microsoft.com/office/drawing/2014/main" id="{54CEC072-1A93-C6C5-1907-73F3AA42182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9259" end="420494.03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6659" y="2477967"/>
            <a:ext cx="7158681" cy="4026758"/>
          </a:xfrm>
          <a:prstGeom prst="rect">
            <a:avLst/>
          </a:prstGeom>
        </p:spPr>
      </p:pic>
      <p:pic>
        <p:nvPicPr>
          <p:cNvPr id="3" name="Vidéo complète">
            <a:hlinkClick r:id="" action="ppaction://media"/>
            <a:extLst>
              <a:ext uri="{FF2B5EF4-FFF2-40B4-BE49-F238E27FC236}">
                <a16:creationId xmlns:a16="http://schemas.microsoft.com/office/drawing/2014/main" id="{792E6C92-9AA4-7550-D685-1D365F90587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8280" end="191573.03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6659" y="2477967"/>
            <a:ext cx="7158681" cy="402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087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1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56391D-22F8-62B3-6186-72C832BBA5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1936" y="942436"/>
            <a:ext cx="10168128" cy="2572400"/>
          </a:xfrm>
        </p:spPr>
        <p:txBody>
          <a:bodyPr/>
          <a:lstStyle/>
          <a:p>
            <a:pPr algn="ctr"/>
            <a:r>
              <a:rPr lang="fr-FR" sz="4800" b="0" dirty="0">
                <a:solidFill>
                  <a:schemeClr val="accent4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Les baladeurs, les loisirs musicaux, </a:t>
            </a:r>
            <a:r>
              <a:rPr lang="fr-FR" sz="4800" b="0" dirty="0" smtClean="0">
                <a:solidFill>
                  <a:schemeClr val="accent4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mais aussi d’autres situations quotidiennes peuvent contribuer à altérer </a:t>
            </a:r>
            <a:r>
              <a:rPr lang="fr-FR" sz="4800" b="0" dirty="0">
                <a:solidFill>
                  <a:schemeClr val="accent4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ton audition …</a:t>
            </a: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908C4C66-2BCC-FE81-A438-3CC7D74625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088" y="3983112"/>
            <a:ext cx="11545824" cy="1268000"/>
          </a:xfrm>
        </p:spPr>
        <p:txBody>
          <a:bodyPr/>
          <a:lstStyle/>
          <a:p>
            <a:pPr algn="ctr"/>
            <a:r>
              <a:rPr lang="fr-FR" altLang="fr-FR" sz="6600" b="1" dirty="0">
                <a:solidFill>
                  <a:srgbClr val="FF0000"/>
                </a:solidFill>
                <a:latin typeface="Palanquin Dark"/>
              </a:rPr>
              <a:t>Comment protéger ses oreilles ?</a:t>
            </a:r>
          </a:p>
          <a:p>
            <a:endParaRPr lang="fr-FR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48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FC526D-41F8-CA21-F009-AB42F8EFA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391" y="540068"/>
            <a:ext cx="10892284" cy="670400"/>
          </a:xfrm>
        </p:spPr>
        <p:txBody>
          <a:bodyPr/>
          <a:lstStyle/>
          <a:p>
            <a:pPr algn="ctr"/>
            <a:r>
              <a:rPr lang="fr-FR" sz="5400" dirty="0"/>
              <a:t>Comment protéger ses oreilles 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1136FDA-A55D-5019-F28E-85D1220C7A6B}"/>
              </a:ext>
            </a:extLst>
          </p:cNvPr>
          <p:cNvSpPr txBox="1"/>
          <p:nvPr/>
        </p:nvSpPr>
        <p:spPr>
          <a:xfrm>
            <a:off x="1974974" y="2045014"/>
            <a:ext cx="1434347" cy="400110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Rubik" panose="02000604000000020004" pitchFamily="2" charset="-79"/>
                <a:cs typeface="Rubik" panose="02000604000000020004" pitchFamily="2" charset="-79"/>
              </a:rPr>
              <a:t>En classe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DA0429C-523E-C353-7301-BC86FC81219B}"/>
              </a:ext>
            </a:extLst>
          </p:cNvPr>
          <p:cNvSpPr txBox="1"/>
          <p:nvPr/>
        </p:nvSpPr>
        <p:spPr>
          <a:xfrm>
            <a:off x="1682307" y="3120477"/>
            <a:ext cx="50014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Rubik" panose="02000604000000020004" pitchFamily="2" charset="-79"/>
                <a:cs typeface="Rubik" panose="02000604000000020004" pitchFamily="2" charset="-79"/>
              </a:rPr>
              <a:t>Le meilleur moyen de se protéger est de s’écouter et laisser parler les autres avant de parler !</a:t>
            </a:r>
          </a:p>
        </p:txBody>
      </p:sp>
      <p:pic>
        <p:nvPicPr>
          <p:cNvPr id="8" name="Image 7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5E947CFA-5EFB-9F71-F626-6C96E17EFE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739" y="2245069"/>
            <a:ext cx="2914287" cy="236271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CA8876E-84AD-E202-FBE9-C7D0A0C7A8BF}"/>
              </a:ext>
            </a:extLst>
          </p:cNvPr>
          <p:cNvSpPr txBox="1"/>
          <p:nvPr/>
        </p:nvSpPr>
        <p:spPr>
          <a:xfrm>
            <a:off x="1167593" y="5170741"/>
            <a:ext cx="97022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4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En effet, le bruit à l’école, qui peut régulièrement devenir très élevé et dangereux pour l’oreille, est uniquement émis par nous. Alors c’est à nous de nous réguler…</a:t>
            </a:r>
          </a:p>
        </p:txBody>
      </p:sp>
    </p:spTree>
    <p:extLst>
      <p:ext uri="{BB962C8B-B14F-4D97-AF65-F5344CB8AC3E}">
        <p14:creationId xmlns:p14="http://schemas.microsoft.com/office/powerpoint/2010/main" val="49661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B687BD-FECA-D4F0-AD40-E2C302E7E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126" y="519476"/>
            <a:ext cx="10899455" cy="670400"/>
          </a:xfrm>
        </p:spPr>
        <p:txBody>
          <a:bodyPr/>
          <a:lstStyle/>
          <a:p>
            <a:pPr algn="ctr"/>
            <a:r>
              <a:rPr lang="fr-FR" sz="5400" dirty="0" smtClean="0"/>
              <a:t>Comment </a:t>
            </a:r>
            <a:r>
              <a:rPr lang="fr-FR" sz="5400" dirty="0"/>
              <a:t>protéger </a:t>
            </a:r>
            <a:r>
              <a:rPr lang="fr-FR" sz="5400" dirty="0" smtClean="0"/>
              <a:t>ses </a:t>
            </a:r>
            <a:r>
              <a:rPr lang="fr-FR" sz="5400" dirty="0"/>
              <a:t>oreilles 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E616E32-DE52-DCAC-EFDA-F001B520F46D}"/>
              </a:ext>
            </a:extLst>
          </p:cNvPr>
          <p:cNvSpPr txBox="1"/>
          <p:nvPr/>
        </p:nvSpPr>
        <p:spPr>
          <a:xfrm>
            <a:off x="995956" y="3243259"/>
            <a:ext cx="67866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Rubik" panose="02000604000000020004" pitchFamily="2" charset="-79"/>
                <a:cs typeface="Rubik" panose="02000604000000020004" pitchFamily="2" charset="-79"/>
              </a:rPr>
              <a:t>C’est encore pire : le niveau grimpe parfois jusqu’à 90 dB à cause du nombre d’élèves, de la taille de la salle ou de la simple bruyance des couverts dans l’assiette et des chaises sur le sol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43423AA-C4DF-539B-D636-3AD494A477C4}"/>
              </a:ext>
            </a:extLst>
          </p:cNvPr>
          <p:cNvSpPr txBox="1"/>
          <p:nvPr/>
        </p:nvSpPr>
        <p:spPr>
          <a:xfrm>
            <a:off x="1899622" y="2201465"/>
            <a:ext cx="1897299" cy="400110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Rubik" panose="02000604000000020004" pitchFamily="2" charset="-79"/>
                <a:cs typeface="Rubik" panose="02000604000000020004" pitchFamily="2" charset="-79"/>
              </a:rPr>
              <a:t>A la cantine</a:t>
            </a:r>
          </a:p>
        </p:txBody>
      </p:sp>
      <p:pic>
        <p:nvPicPr>
          <p:cNvPr id="8" name="Image 7" descr="Une image contenant texte, fenêtre&#10;&#10;Description générée automatiquement">
            <a:extLst>
              <a:ext uri="{FF2B5EF4-FFF2-40B4-BE49-F238E27FC236}">
                <a16:creationId xmlns:a16="http://schemas.microsoft.com/office/drawing/2014/main" id="{DB6CF24E-F19D-EA7F-D160-B78063478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168" y="1994629"/>
            <a:ext cx="3314286" cy="320952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ACB61A9-3E42-A5B6-27E1-64664C797A03}"/>
              </a:ext>
            </a:extLst>
          </p:cNvPr>
          <p:cNvSpPr txBox="1"/>
          <p:nvPr/>
        </p:nvSpPr>
        <p:spPr>
          <a:xfrm>
            <a:off x="1302327" y="5491894"/>
            <a:ext cx="9234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4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A cause de cela, on en vient souvent à crier plus que de nécessaire : pour la sécurité de vos oreilles, </a:t>
            </a:r>
            <a:r>
              <a:rPr lang="fr-FR" sz="2000" dirty="0" smtClean="0">
                <a:solidFill>
                  <a:schemeClr val="accent4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essaie </a:t>
            </a:r>
            <a:r>
              <a:rPr lang="fr-FR" sz="2000" dirty="0">
                <a:solidFill>
                  <a:schemeClr val="accent4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de parler moins fort lorsque cela est possible !</a:t>
            </a:r>
          </a:p>
        </p:txBody>
      </p:sp>
    </p:spTree>
    <p:extLst>
      <p:ext uri="{BB962C8B-B14F-4D97-AF65-F5344CB8AC3E}">
        <p14:creationId xmlns:p14="http://schemas.microsoft.com/office/powerpoint/2010/main" val="248382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3">
            <a:extLst>
              <a:ext uri="{FF2B5EF4-FFF2-40B4-BE49-F238E27FC236}">
                <a16:creationId xmlns:a16="http://schemas.microsoft.com/office/drawing/2014/main" id="{858AB844-2DE6-3DC3-3C54-5B6BB8127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219" y="511648"/>
            <a:ext cx="10912224" cy="669925"/>
          </a:xfrm>
        </p:spPr>
        <p:txBody>
          <a:bodyPr/>
          <a:lstStyle/>
          <a:p>
            <a:pPr algn="ctr"/>
            <a:r>
              <a:rPr lang="fr-FR" altLang="fr-FR" sz="5400" b="1" dirty="0">
                <a:solidFill>
                  <a:schemeClr val="accent5"/>
                </a:solidFill>
              </a:rPr>
              <a:t>Comment protéger ses oreilles ?</a:t>
            </a:r>
          </a:p>
          <a:p>
            <a:pPr algn="ctr"/>
            <a:endParaRPr lang="fr-FR" sz="54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8B2B3D8-BBA7-171D-37A9-A085001BD206}"/>
              </a:ext>
            </a:extLst>
          </p:cNvPr>
          <p:cNvSpPr txBox="1"/>
          <p:nvPr/>
        </p:nvSpPr>
        <p:spPr>
          <a:xfrm>
            <a:off x="1170432" y="1853184"/>
            <a:ext cx="2535936" cy="400110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Rubik" panose="02000604000000020004" pitchFamily="2" charset="-79"/>
                <a:cs typeface="Rubik" panose="02000604000000020004" pitchFamily="2" charset="-79"/>
              </a:rPr>
              <a:t>Avec ton baladeur</a:t>
            </a:r>
          </a:p>
        </p:txBody>
      </p:sp>
      <p:pic>
        <p:nvPicPr>
          <p:cNvPr id="14" name="Image 13" descr="Une image contenant texte&#10;&#10;Description générée automatiquement">
            <a:extLst>
              <a:ext uri="{FF2B5EF4-FFF2-40B4-BE49-F238E27FC236}">
                <a16:creationId xmlns:a16="http://schemas.microsoft.com/office/drawing/2014/main" id="{C7178317-D1B2-F705-D19D-B501BEACD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261" y="5024382"/>
            <a:ext cx="1849671" cy="2223762"/>
          </a:xfrm>
          <a:prstGeom prst="rect">
            <a:avLst/>
          </a:prstGeom>
        </p:spPr>
      </p:pic>
      <p:pic>
        <p:nvPicPr>
          <p:cNvPr id="16" name="Image 15" descr="Une image contenant logo&#10;&#10;Description générée automatiquement">
            <a:extLst>
              <a:ext uri="{FF2B5EF4-FFF2-40B4-BE49-F238E27FC236}">
                <a16:creationId xmlns:a16="http://schemas.microsoft.com/office/drawing/2014/main" id="{6AA8A18C-A335-5120-5CB2-9461E060C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325" y="3429000"/>
            <a:ext cx="1658469" cy="1421545"/>
          </a:xfrm>
          <a:prstGeom prst="rect">
            <a:avLst/>
          </a:prstGeom>
        </p:spPr>
      </p:pic>
      <p:pic>
        <p:nvPicPr>
          <p:cNvPr id="18" name="Image 17" descr="Une image contenant texte&#10;&#10;Description générée automatiquement">
            <a:extLst>
              <a:ext uri="{FF2B5EF4-FFF2-40B4-BE49-F238E27FC236}">
                <a16:creationId xmlns:a16="http://schemas.microsoft.com/office/drawing/2014/main" id="{C9CE9D63-B5EA-AB93-693E-D631CA4C4C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57" y="2547208"/>
            <a:ext cx="1683408" cy="2057499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8762BE14-89F1-4FDC-58AC-D9E2C986DA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2872" y="1687354"/>
            <a:ext cx="6474183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FR" altLang="fr-FR" sz="2000" b="1" kern="1200" dirty="0">
                <a:solidFill>
                  <a:schemeClr val="accent4"/>
                </a:solidFill>
                <a:latin typeface="Rubik" panose="02000604000000020004" pitchFamily="2" charset="-79"/>
                <a:ea typeface="+mn-ea"/>
                <a:cs typeface="Rubik" panose="02000604000000020004" pitchFamily="2" charset="-79"/>
              </a:rPr>
              <a:t>Fais des pauses</a:t>
            </a:r>
            <a:r>
              <a:rPr lang="fr-FR" altLang="fr-FR" sz="2000" kern="1200" dirty="0">
                <a:solidFill>
                  <a:schemeClr val="accent4"/>
                </a:solidFill>
                <a:latin typeface="Rubik" panose="02000604000000020004" pitchFamily="2" charset="-79"/>
                <a:ea typeface="+mn-ea"/>
                <a:cs typeface="Rubik" panose="02000604000000020004" pitchFamily="2" charset="-79"/>
              </a:rPr>
              <a:t>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FR" altLang="fr-FR" sz="2000" kern="1200" dirty="0">
                <a:solidFill>
                  <a:schemeClr val="accent4"/>
                </a:solidFill>
                <a:latin typeface="Rubik" panose="02000604000000020004" pitchFamily="2" charset="-79"/>
                <a:ea typeface="+mn-ea"/>
                <a:cs typeface="Rubik" panose="02000604000000020004" pitchFamily="2" charset="-79"/>
              </a:rPr>
              <a:t>tes oreilles ont besoin de repos</a:t>
            </a:r>
            <a:endParaRPr lang="fr-FR" altLang="fr-FR" sz="2000" b="1" kern="1200" dirty="0">
              <a:solidFill>
                <a:schemeClr val="accent4"/>
              </a:solidFill>
              <a:latin typeface="Rubik" panose="02000604000000020004" pitchFamily="2" charset="-79"/>
              <a:ea typeface="+mn-ea"/>
              <a:cs typeface="Rubik" panose="02000604000000020004" pitchFamily="2" charset="-79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FR" altLang="fr-FR" sz="1800" kern="1200" dirty="0">
              <a:solidFill>
                <a:prstClr val="black"/>
              </a:solidFill>
              <a:latin typeface="Calibri"/>
              <a:ea typeface="+mn-ea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FR" altLang="fr-FR" sz="1800" kern="1200" dirty="0">
                <a:solidFill>
                  <a:prstClr val="black"/>
                </a:solidFill>
                <a:latin typeface="Rubik" panose="02000604000000020004" pitchFamily="2" charset="-79"/>
                <a:ea typeface="+mn-ea"/>
                <a:cs typeface="Rubik" panose="02000604000000020004" pitchFamily="2" charset="-79"/>
              </a:rPr>
              <a:t>1 heure par jour maximum  -  50% du volume maximum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FR" altLang="fr-FR" sz="1800" kern="1200" dirty="0">
              <a:solidFill>
                <a:prstClr val="black"/>
              </a:solidFill>
              <a:latin typeface="Calibri"/>
              <a:ea typeface="+mn-ea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FR" altLang="fr-FR" sz="1800" kern="1200" dirty="0">
              <a:solidFill>
                <a:prstClr val="black"/>
              </a:solidFill>
              <a:latin typeface="Calibri"/>
              <a:ea typeface="+mn-ea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FR" altLang="fr-FR" sz="1800" kern="1200" dirty="0">
              <a:solidFill>
                <a:prstClr val="black"/>
              </a:solidFill>
              <a:latin typeface="Calibri"/>
              <a:ea typeface="+mn-ea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FR" altLang="fr-FR" sz="1800" kern="1200" dirty="0">
              <a:solidFill>
                <a:prstClr val="black"/>
              </a:solidFill>
              <a:latin typeface="Calibri"/>
              <a:ea typeface="+mn-ea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FR" altLang="fr-FR" sz="1800" kern="1200" dirty="0">
              <a:solidFill>
                <a:prstClr val="black"/>
              </a:solidFill>
              <a:latin typeface="Calibri"/>
              <a:ea typeface="+mn-ea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FR" altLang="fr-FR" sz="1800" kern="1200" dirty="0">
              <a:solidFill>
                <a:prstClr val="black"/>
              </a:solidFill>
              <a:latin typeface="Calibri"/>
              <a:ea typeface="+mn-ea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FR" altLang="fr-FR" sz="1800" kern="1200" dirty="0">
              <a:solidFill>
                <a:prstClr val="black"/>
              </a:solidFill>
              <a:latin typeface="Calibri"/>
              <a:ea typeface="+mn-ea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FR" altLang="fr-FR" sz="1800" kern="1200" dirty="0">
              <a:solidFill>
                <a:prstClr val="black"/>
              </a:solidFill>
              <a:latin typeface="Calibri"/>
              <a:ea typeface="+mn-ea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FR" altLang="fr-FR" sz="1800" kern="1200" dirty="0">
              <a:solidFill>
                <a:prstClr val="black"/>
              </a:solidFill>
              <a:latin typeface="Calibri"/>
              <a:ea typeface="+mn-ea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FR" altLang="fr-FR" sz="2000" b="1" kern="1200" dirty="0">
                <a:solidFill>
                  <a:schemeClr val="accent4"/>
                </a:solidFill>
                <a:latin typeface="Rubik" panose="02000604000000020004" pitchFamily="2" charset="-79"/>
                <a:ea typeface="+mn-ea"/>
                <a:cs typeface="Rubik" panose="02000604000000020004" pitchFamily="2" charset="-79"/>
              </a:rPr>
              <a:t>Ne t’endors pas avec ton baladeur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fr-FR" altLang="fr-FR" sz="1800" kern="1200" dirty="0">
              <a:solidFill>
                <a:prstClr val="black"/>
              </a:solidFill>
              <a:latin typeface="Calibri"/>
              <a:ea typeface="+mn-ea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r-FR" altLang="fr-FR" sz="1800" kern="1200" dirty="0">
                <a:solidFill>
                  <a:prstClr val="black"/>
                </a:solidFill>
                <a:latin typeface="Rubik" panose="02000604000000020004" pitchFamily="2" charset="-79"/>
                <a:ea typeface="+mn-ea"/>
                <a:cs typeface="Rubik" panose="02000604000000020004" pitchFamily="2" charset="-79"/>
              </a:rPr>
              <a:t>Si tu montes le volume dans un environnement bruyant, n’oublie pas de le baisser quand tu arrives dans un environnement calme</a:t>
            </a:r>
          </a:p>
        </p:txBody>
      </p:sp>
      <p:sp>
        <p:nvSpPr>
          <p:cNvPr id="20" name="Rectangle à coins arrondis 10">
            <a:extLst>
              <a:ext uri="{FF2B5EF4-FFF2-40B4-BE49-F238E27FC236}">
                <a16:creationId xmlns:a16="http://schemas.microsoft.com/office/drawing/2014/main" id="{6F00C054-9BDC-3736-9265-0C8922F375AF}"/>
              </a:ext>
            </a:extLst>
          </p:cNvPr>
          <p:cNvSpPr/>
          <p:nvPr/>
        </p:nvSpPr>
        <p:spPr>
          <a:xfrm>
            <a:off x="6927815" y="2951640"/>
            <a:ext cx="2664296" cy="2376264"/>
          </a:xfrm>
          <a:prstGeom prst="roundRect">
            <a:avLst/>
          </a:prstGeom>
          <a:noFill/>
          <a:ln w="28575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0E407358-D145-6CD6-A695-DBE215C34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52694" y="3089973"/>
            <a:ext cx="2414538" cy="209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0E505EFC-BF8A-0F80-B9E9-28731BE47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52694" y="3088733"/>
            <a:ext cx="2414538" cy="210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5041F50E-C500-ACD8-AE89-B2FC8596F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52694" y="3088733"/>
            <a:ext cx="2414538" cy="210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>
            <a:extLst>
              <a:ext uri="{FF2B5EF4-FFF2-40B4-BE49-F238E27FC236}">
                <a16:creationId xmlns:a16="http://schemas.microsoft.com/office/drawing/2014/main" id="{75D41DA6-A9BD-2300-7009-6EBEEE899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52694" y="3089973"/>
            <a:ext cx="2414538" cy="209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8E20037B-BB90-C89D-7D86-673299FF6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52694" y="3088733"/>
            <a:ext cx="2406206" cy="210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>
            <a:extLst>
              <a:ext uri="{FF2B5EF4-FFF2-40B4-BE49-F238E27FC236}">
                <a16:creationId xmlns:a16="http://schemas.microsoft.com/office/drawing/2014/main" id="{09C05428-5B27-FD25-C524-1FEBD2625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65192" y="3086786"/>
            <a:ext cx="2406206" cy="210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>
            <a:extLst>
              <a:ext uri="{FF2B5EF4-FFF2-40B4-BE49-F238E27FC236}">
                <a16:creationId xmlns:a16="http://schemas.microsoft.com/office/drawing/2014/main" id="{23D2836F-F754-F1A6-0CFD-208413DBF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52694" y="3089053"/>
            <a:ext cx="2414538" cy="2099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07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2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32" presetClass="emph" presetSubtype="0" fill="hold" grpId="3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0" grpId="1" animBg="1"/>
      <p:bldP spid="20" grpId="2" animBg="1"/>
      <p:bldP spid="20" grpId="3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95BA95-8101-E7B8-A217-FB9E4A890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821" y="593367"/>
            <a:ext cx="10928379" cy="670400"/>
          </a:xfrm>
        </p:spPr>
        <p:txBody>
          <a:bodyPr/>
          <a:lstStyle/>
          <a:p>
            <a:pPr algn="ctr"/>
            <a:r>
              <a:rPr lang="fr-FR" sz="5400" dirty="0"/>
              <a:t>Comment protéger ses oreilles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4730971-9573-BE21-FE93-9AD9C36B1AD2}"/>
              </a:ext>
            </a:extLst>
          </p:cNvPr>
          <p:cNvSpPr txBox="1"/>
          <p:nvPr/>
        </p:nvSpPr>
        <p:spPr>
          <a:xfrm>
            <a:off x="823944" y="1940565"/>
            <a:ext cx="3523488" cy="400110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Rubik" panose="02000604000000020004" pitchFamily="2" charset="-79"/>
                <a:cs typeface="Rubik" panose="02000604000000020004" pitchFamily="2" charset="-79"/>
              </a:rPr>
              <a:t>En concert, en boîte de nuit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D4395D3-ED2D-8EEA-54D7-4A7434044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4628" y="1848201"/>
            <a:ext cx="41036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fr-FR" altLang="fr-FR" sz="2000" b="1" dirty="0">
                <a:solidFill>
                  <a:schemeClr val="accent4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Eloigne-toi des enceintes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077932AE-B412-ADE8-7641-4EB903744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5070927" y="2340676"/>
            <a:ext cx="1610092" cy="2099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F5232A8-A6C5-CF53-3665-108A22A86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3094" y="4403372"/>
            <a:ext cx="4538422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fr-FR" altLang="fr-FR" sz="2000" b="1" dirty="0">
                <a:solidFill>
                  <a:schemeClr val="accent4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Porte des bouchons d’oreille</a:t>
            </a:r>
          </a:p>
          <a:p>
            <a:pPr algn="ctr"/>
            <a:endParaRPr lang="fr-FR" altLang="fr-FR" sz="2000" b="1" dirty="0">
              <a:solidFill>
                <a:schemeClr val="accent4"/>
              </a:solidFill>
              <a:latin typeface="Rubik" panose="02000604000000020004" pitchFamily="2" charset="-79"/>
              <a:cs typeface="Rubik" panose="02000604000000020004" pitchFamily="2" charset="-79"/>
            </a:endParaRPr>
          </a:p>
          <a:p>
            <a:pPr algn="ctr"/>
            <a:r>
              <a:rPr lang="fr-FR" altLang="fr-FR" sz="2000" b="1" dirty="0">
                <a:solidFill>
                  <a:schemeClr val="accent4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Fais des pauses</a:t>
            </a:r>
          </a:p>
          <a:p>
            <a:pPr algn="ctr"/>
            <a:r>
              <a:rPr lang="fr-FR" altLang="fr-FR" sz="2000" dirty="0">
                <a:solidFill>
                  <a:schemeClr val="accent4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en allant dans une zone plus calme</a:t>
            </a:r>
          </a:p>
          <a:p>
            <a:pPr algn="ctr"/>
            <a:r>
              <a:rPr lang="fr-FR" altLang="fr-FR" sz="2000" dirty="0">
                <a:solidFill>
                  <a:schemeClr val="accent4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ou en portant des bouchons d’oreille</a:t>
            </a:r>
          </a:p>
          <a:p>
            <a:pPr algn="ctr"/>
            <a:endParaRPr lang="fr-FR" altLang="fr-FR" sz="2000" dirty="0">
              <a:latin typeface="Rubik" panose="02000604000000020004" pitchFamily="2" charset="-79"/>
              <a:cs typeface="Rubik" panose="02000604000000020004" pitchFamily="2" charset="-79"/>
            </a:endParaRPr>
          </a:p>
          <a:p>
            <a:pPr algn="ctr"/>
            <a:r>
              <a:rPr lang="fr-FR" altLang="fr-FR" sz="1800" dirty="0">
                <a:latin typeface="Rubik" panose="02000604000000020004" pitchFamily="2" charset="-79"/>
                <a:cs typeface="Rubik" panose="02000604000000020004" pitchFamily="2" charset="-79"/>
              </a:rPr>
              <a:t>10 minutes toutes les 45 minutes ou</a:t>
            </a:r>
          </a:p>
          <a:p>
            <a:pPr algn="ctr"/>
            <a:r>
              <a:rPr lang="fr-FR" altLang="fr-FR" sz="1800" dirty="0">
                <a:latin typeface="Rubik" panose="02000604000000020004" pitchFamily="2" charset="-79"/>
                <a:cs typeface="Rubik" panose="02000604000000020004" pitchFamily="2" charset="-79"/>
              </a:rPr>
              <a:t>30 minutes toutes les 2 heures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1E85CE9-FA4B-1C49-0D3F-B6A494778F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0016" y="2749127"/>
            <a:ext cx="2182608" cy="378075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145947A-ED6B-E52D-1983-14F03893C6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598" y="2749127"/>
            <a:ext cx="2184026" cy="3780751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8C10C25F-1347-7081-3005-522CDF4C4F2F}"/>
              </a:ext>
            </a:extLst>
          </p:cNvPr>
          <p:cNvSpPr/>
          <p:nvPr/>
        </p:nvSpPr>
        <p:spPr>
          <a:xfrm>
            <a:off x="3008694" y="3232855"/>
            <a:ext cx="719137" cy="706437"/>
          </a:xfrm>
          <a:prstGeom prst="ellipse">
            <a:avLst/>
          </a:pr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186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-2.96296E-6 L 0.22721 -0.0030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54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1C12A9-3389-46F1-A46A-9A7657269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797" y="495726"/>
            <a:ext cx="10936402" cy="670400"/>
          </a:xfrm>
        </p:spPr>
        <p:txBody>
          <a:bodyPr/>
          <a:lstStyle/>
          <a:p>
            <a:pPr algn="ctr"/>
            <a:r>
              <a:rPr lang="fr-FR" sz="5400" dirty="0"/>
              <a:t>Comment protéger ses oreilles ?</a:t>
            </a:r>
          </a:p>
        </p:txBody>
      </p:sp>
      <p:pic>
        <p:nvPicPr>
          <p:cNvPr id="9" name="Vidéo complète">
            <a:hlinkClick r:id="" action="ppaction://media"/>
            <a:extLst>
              <a:ext uri="{FF2B5EF4-FFF2-40B4-BE49-F238E27FC236}">
                <a16:creationId xmlns:a16="http://schemas.microsoft.com/office/drawing/2014/main" id="{1F91D375-DB85-411C-58AF-DA86354CB2B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3598" end="233153.03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8502" y="1959427"/>
            <a:ext cx="7614993" cy="4283434"/>
          </a:xfrm>
          <a:prstGeom prst="rect">
            <a:avLst/>
          </a:prstGeom>
        </p:spPr>
      </p:pic>
      <p:pic>
        <p:nvPicPr>
          <p:cNvPr id="7" name="Vidéo complète">
            <a:hlinkClick r:id="" action="ppaction://media"/>
            <a:extLst>
              <a:ext uri="{FF2B5EF4-FFF2-40B4-BE49-F238E27FC236}">
                <a16:creationId xmlns:a16="http://schemas.microsoft.com/office/drawing/2014/main" id="{9727B127-9771-C6B6-1C9A-2A0C879A003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74210" end="98348.03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8503" y="1959427"/>
            <a:ext cx="7614993" cy="4283434"/>
          </a:xfrm>
          <a:prstGeom prst="rect">
            <a:avLst/>
          </a:prstGeom>
        </p:spPr>
      </p:pic>
      <p:pic>
        <p:nvPicPr>
          <p:cNvPr id="6" name="Vidéo complète">
            <a:hlinkClick r:id="" action="ppaction://media"/>
            <a:extLst>
              <a:ext uri="{FF2B5EF4-FFF2-40B4-BE49-F238E27FC236}">
                <a16:creationId xmlns:a16="http://schemas.microsoft.com/office/drawing/2014/main" id="{B89F4EA3-2424-F7CC-6ABF-8871B328C14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2082" end="258200.03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8503" y="1959427"/>
            <a:ext cx="7614994" cy="428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7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658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3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904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18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Center for Health Statistics by Slidesgo">
  <a:themeElements>
    <a:clrScheme name="Simple Light">
      <a:dk1>
        <a:srgbClr val="211E42"/>
      </a:dk1>
      <a:lt1>
        <a:srgbClr val="FFFFFF"/>
      </a:lt1>
      <a:dk2>
        <a:srgbClr val="6D689C"/>
      </a:dk2>
      <a:lt2>
        <a:srgbClr val="D5D3EB"/>
      </a:lt2>
      <a:accent1>
        <a:srgbClr val="E4F8F9"/>
      </a:accent1>
      <a:accent2>
        <a:srgbClr val="C7EDF0"/>
      </a:accent2>
      <a:accent3>
        <a:srgbClr val="AAE3E8"/>
      </a:accent3>
      <a:accent4>
        <a:srgbClr val="24BBC4"/>
      </a:accent4>
      <a:accent5>
        <a:srgbClr val="0E868C"/>
      </a:accent5>
      <a:accent6>
        <a:srgbClr val="211E42"/>
      </a:accent6>
      <a:hlink>
        <a:srgbClr val="211E4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Center for Health Statistics by Slidesgo</Template>
  <TotalTime>594</TotalTime>
  <Words>581</Words>
  <Application>Microsoft Office PowerPoint</Application>
  <PresentationFormat>Grand écran</PresentationFormat>
  <Paragraphs>77</Paragraphs>
  <Slides>15</Slides>
  <Notes>0</Notes>
  <HiddenSlides>0</HiddenSlides>
  <MMClips>10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15</vt:i4>
      </vt:variant>
    </vt:vector>
  </HeadingPairs>
  <TitlesOfParts>
    <vt:vector size="24" baseType="lpstr">
      <vt:lpstr>Arial</vt:lpstr>
      <vt:lpstr>Calibri</vt:lpstr>
      <vt:lpstr>Palanquin Dark</vt:lpstr>
      <vt:lpstr>Proxima Nova</vt:lpstr>
      <vt:lpstr>Proxima Nova Semibold</vt:lpstr>
      <vt:lpstr>Rubik</vt:lpstr>
      <vt:lpstr>Wingdings</vt:lpstr>
      <vt:lpstr>Center for Health Statistics by Slidesgo</vt:lpstr>
      <vt:lpstr>Slidesgo Final Pages</vt:lpstr>
      <vt:lpstr> PROTÉGER MES OREILLES</vt:lpstr>
      <vt:lpstr>Pourquoi agir alors que je n’ai pas de problème d’audition ?</vt:lpstr>
      <vt:lpstr>Pourquoi agir alors que je n’ai pas de problème d’audition ?</vt:lpstr>
      <vt:lpstr>Les baladeurs, les loisirs musicaux, mais aussi d’autres situations quotidiennes peuvent contribuer à altérer ton audition …</vt:lpstr>
      <vt:lpstr>Comment protéger ses oreilles ?</vt:lpstr>
      <vt:lpstr>Comment protéger ses oreilles ?</vt:lpstr>
      <vt:lpstr>Comment protéger ses oreilles ? </vt:lpstr>
      <vt:lpstr>Comment protéger ses oreilles ?</vt:lpstr>
      <vt:lpstr>Comment protéger ses oreilles ?</vt:lpstr>
      <vt:lpstr>Comment bien mettre ses bouchons d’oreilles ?</vt:lpstr>
      <vt:lpstr>Comment protéger ses oreilles ?</vt:lpstr>
      <vt:lpstr>Comment protéger ses oreilles ?</vt:lpstr>
      <vt:lpstr>Peut-on me soigner ?</vt:lpstr>
      <vt:lpstr>Peut-on me soigner ?</vt:lpstr>
      <vt:lpstr>Peut-on me soigner 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PROTECTION DES OREILLES</dc:title>
  <dc:creator>Annabelle Lefevre</dc:creator>
  <cp:lastModifiedBy>Antoine Perez Munoz</cp:lastModifiedBy>
  <cp:revision>26</cp:revision>
  <dcterms:created xsi:type="dcterms:W3CDTF">2023-03-31T14:32:51Z</dcterms:created>
  <dcterms:modified xsi:type="dcterms:W3CDTF">2023-09-15T12:02:21Z</dcterms:modified>
</cp:coreProperties>
</file>